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57" r:id="rId6"/>
    <p:sldId id="272" r:id="rId7"/>
    <p:sldId id="273" r:id="rId8"/>
    <p:sldId id="274" r:id="rId9"/>
    <p:sldId id="258" r:id="rId10"/>
    <p:sldId id="275" r:id="rId11"/>
    <p:sldId id="285" r:id="rId12"/>
    <p:sldId id="286" r:id="rId13"/>
    <p:sldId id="291" r:id="rId14"/>
    <p:sldId id="279" r:id="rId15"/>
    <p:sldId id="311" r:id="rId16"/>
    <p:sldId id="312" r:id="rId17"/>
    <p:sldId id="313" r:id="rId18"/>
    <p:sldId id="314" r:id="rId19"/>
    <p:sldId id="280" r:id="rId20"/>
    <p:sldId id="315" r:id="rId21"/>
    <p:sldId id="259" r:id="rId22"/>
    <p:sldId id="276" r:id="rId23"/>
    <p:sldId id="277" r:id="rId24"/>
    <p:sldId id="278" r:id="rId25"/>
    <p:sldId id="260" r:id="rId26"/>
    <p:sldId id="281" r:id="rId27"/>
    <p:sldId id="282" r:id="rId28"/>
    <p:sldId id="261" r:id="rId29"/>
    <p:sldId id="283" r:id="rId30"/>
    <p:sldId id="284" r:id="rId31"/>
    <p:sldId id="262" r:id="rId32"/>
    <p:sldId id="287" r:id="rId33"/>
    <p:sldId id="288" r:id="rId34"/>
    <p:sldId id="293" r:id="rId35"/>
    <p:sldId id="294" r:id="rId36"/>
    <p:sldId id="263" r:id="rId37"/>
    <p:sldId id="295" r:id="rId38"/>
    <p:sldId id="296" r:id="rId39"/>
    <p:sldId id="297" r:id="rId40"/>
    <p:sldId id="264" r:id="rId41"/>
    <p:sldId id="309" r:id="rId42"/>
    <p:sldId id="298" r:id="rId43"/>
    <p:sldId id="299" r:id="rId44"/>
    <p:sldId id="300" r:id="rId45"/>
    <p:sldId id="301" r:id="rId46"/>
    <p:sldId id="268" r:id="rId47"/>
    <p:sldId id="302" r:id="rId48"/>
    <p:sldId id="265" r:id="rId49"/>
    <p:sldId id="303" r:id="rId50"/>
    <p:sldId id="304" r:id="rId51"/>
    <p:sldId id="305" r:id="rId52"/>
    <p:sldId id="306" r:id="rId53"/>
    <p:sldId id="307" r:id="rId54"/>
    <p:sldId id="308" r:id="rId55"/>
    <p:sldId id="266" r:id="rId56"/>
    <p:sldId id="289" r:id="rId57"/>
    <p:sldId id="290" r:id="rId58"/>
    <p:sldId id="26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CA"/>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CA"/>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11/27/2017</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CA"/>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11/27/2017</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CA"/>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CA"/>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CA"/>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CA"/>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11/27/2017</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CA"/>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11/27/2017</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d9A2oq1N38" TargetMode="External"/><Relationship Id="rId2" Type="http://schemas.openxmlformats.org/officeDocument/2006/relationships/hyperlink" Target="http://www.youtube.com/watch?v=Igy_MYJpVcQ" TargetMode="External"/><Relationship Id="rId1" Type="http://schemas.openxmlformats.org/officeDocument/2006/relationships/slideLayout" Target="../slideLayouts/slideLayout2.xml"/><Relationship Id="rId5" Type="http://schemas.openxmlformats.org/officeDocument/2006/relationships/hyperlink" Target="https://www.youtube.com/watch?v=tFZ_ncX3-mY" TargetMode="External"/><Relationship Id="rId4" Type="http://schemas.openxmlformats.org/officeDocument/2006/relationships/hyperlink" Target="https://www.youtube.com/watch?v=jZ3Hhdr8Ej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brainpop.com/technology/transportation/fligh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Y2yeNoDCcBg" TargetMode="External"/><Relationship Id="rId2" Type="http://schemas.openxmlformats.org/officeDocument/2006/relationships/hyperlink" Target="https://www.youtube.com/watch?v=11fZS_B6UW4" TargetMode="External"/><Relationship Id="rId1" Type="http://schemas.openxmlformats.org/officeDocument/2006/relationships/slideLayout" Target="../slideLayouts/slideLayout2.xml"/><Relationship Id="rId5" Type="http://schemas.openxmlformats.org/officeDocument/2006/relationships/hyperlink" Target="https://www.youtube.com/watch?v=L-e5RzF8tcg" TargetMode="External"/><Relationship Id="rId4" Type="http://schemas.openxmlformats.org/officeDocument/2006/relationships/hyperlink" Target="https://www.youtube.com/watch?v=aFdvkopOmw0"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QeAp3CuGjk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AIR AND AERODYNAMICS</a:t>
            </a:r>
          </a:p>
        </p:txBody>
      </p:sp>
      <p:sp>
        <p:nvSpPr>
          <p:cNvPr id="3" name="Subtitle 2"/>
          <p:cNvSpPr>
            <a:spLocks noGrp="1"/>
          </p:cNvSpPr>
          <p:nvPr>
            <p:ph type="subTitle" idx="1"/>
          </p:nvPr>
        </p:nvSpPr>
        <p:spPr/>
        <p:txBody>
          <a:bodyPr/>
          <a:lstStyle/>
          <a:p>
            <a:r>
              <a:rPr lang="en-US" dirty="0"/>
              <a:t>Air has many properties. It is made up of gases, takes up space, has mass(weight), exerts pressure, living things need it to survive.</a:t>
            </a:r>
          </a:p>
        </p:txBody>
      </p:sp>
    </p:spTree>
    <p:extLst>
      <p:ext uri="{BB962C8B-B14F-4D97-AF65-F5344CB8AC3E}">
        <p14:creationId xmlns:p14="http://schemas.microsoft.com/office/powerpoint/2010/main" val="104447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6580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5118"/>
            <a:ext cx="9144000" cy="6948236"/>
          </a:xfrm>
          <a:prstGeom prst="rect">
            <a:avLst/>
          </a:prstGeom>
        </p:spPr>
      </p:pic>
    </p:spTree>
    <p:extLst>
      <p:ext uri="{BB962C8B-B14F-4D97-AF65-F5344CB8AC3E}">
        <p14:creationId xmlns:p14="http://schemas.microsoft.com/office/powerpoint/2010/main" val="292973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885"/>
            <a:ext cx="9144000" cy="6831015"/>
          </a:xfrm>
          <a:prstGeom prst="rect">
            <a:avLst/>
          </a:prstGeom>
        </p:spPr>
      </p:pic>
    </p:spTree>
    <p:extLst>
      <p:ext uri="{BB962C8B-B14F-4D97-AF65-F5344CB8AC3E}">
        <p14:creationId xmlns:p14="http://schemas.microsoft.com/office/powerpoint/2010/main" val="165511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PRESSURE</a:t>
            </a:r>
          </a:p>
        </p:txBody>
      </p:sp>
      <p:sp>
        <p:nvSpPr>
          <p:cNvPr id="3" name="Content Placeholder 2"/>
          <p:cNvSpPr>
            <a:spLocks noGrp="1"/>
          </p:cNvSpPr>
          <p:nvPr>
            <p:ph idx="1"/>
          </p:nvPr>
        </p:nvSpPr>
        <p:spPr/>
        <p:txBody>
          <a:bodyPr/>
          <a:lstStyle/>
          <a:p>
            <a:r>
              <a:rPr lang="en-US" dirty="0">
                <a:effectLst/>
              </a:rPr>
              <a:t>-YouTube: </a:t>
            </a:r>
            <a:r>
              <a:rPr lang="en-US" u="sng" dirty="0">
                <a:effectLst/>
                <a:hlinkClick r:id="rId2"/>
              </a:rPr>
              <a:t>F-14 breaking the sound barrier (00:21)</a:t>
            </a:r>
            <a:r>
              <a:rPr lang="en-US" dirty="0">
                <a:effectLst/>
              </a:rPr>
              <a:t/>
            </a:r>
            <a:br>
              <a:rPr lang="en-US" dirty="0">
                <a:effectLst/>
              </a:rPr>
            </a:br>
            <a:r>
              <a:rPr lang="en-US" dirty="0">
                <a:effectLst/>
              </a:rPr>
              <a:t>-YouTube: </a:t>
            </a:r>
            <a:r>
              <a:rPr lang="en-US" u="sng" dirty="0">
                <a:effectLst/>
                <a:hlinkClick r:id="rId3"/>
              </a:rPr>
              <a:t>Sonic Boom (02:31)</a:t>
            </a:r>
            <a:r>
              <a:rPr lang="en-US" dirty="0">
                <a:effectLst/>
              </a:rPr>
              <a:t/>
            </a:r>
            <a:br>
              <a:rPr lang="en-US" dirty="0">
                <a:effectLst/>
              </a:rPr>
            </a:br>
            <a:r>
              <a:rPr lang="en-US" dirty="0">
                <a:effectLst/>
              </a:rPr>
              <a:t>-YouTube: </a:t>
            </a:r>
            <a:r>
              <a:rPr lang="en-US" dirty="0">
                <a:effectLst/>
                <a:hlinkClick r:id="rId4"/>
              </a:rPr>
              <a:t>https://www.youtube.com/watch?v=jZ3Hhdr8EjI</a:t>
            </a:r>
            <a:endParaRPr lang="en-US" dirty="0">
              <a:effectLst/>
            </a:endParaRPr>
          </a:p>
          <a:p>
            <a:r>
              <a:rPr lang="en-US" dirty="0">
                <a:effectLst/>
              </a:rPr>
              <a:t>YouTube: </a:t>
            </a:r>
            <a:r>
              <a:rPr lang="en-US" dirty="0">
                <a:effectLst/>
                <a:hlinkClick r:id="rId5"/>
              </a:rPr>
              <a:t>https://www.youtube.com/watch?v=tFZ_ncX3-mY</a:t>
            </a: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152557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2902" b="12902"/>
          <a:stretch>
            <a:fillRect/>
          </a:stretch>
        </p:blipFill>
        <p:spPr>
          <a:xfrm>
            <a:off x="136770" y="62753"/>
            <a:ext cx="8831384" cy="6575548"/>
          </a:xfrm>
        </p:spPr>
      </p:pic>
    </p:spTree>
    <p:extLst>
      <p:ext uri="{BB962C8B-B14F-4D97-AF65-F5344CB8AC3E}">
        <p14:creationId xmlns:p14="http://schemas.microsoft.com/office/powerpoint/2010/main" val="292203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a:t>
            </a:r>
          </a:p>
        </p:txBody>
      </p:sp>
      <p:sp>
        <p:nvSpPr>
          <p:cNvPr id="3" name="Content Placeholder 2"/>
          <p:cNvSpPr>
            <a:spLocks noGrp="1"/>
          </p:cNvSpPr>
          <p:nvPr>
            <p:ph idx="1"/>
          </p:nvPr>
        </p:nvSpPr>
        <p:spPr/>
        <p:txBody>
          <a:bodyPr/>
          <a:lstStyle/>
          <a:p>
            <a:r>
              <a:rPr lang="en-CA" dirty="0"/>
              <a:t>How does blowing air affect air </a:t>
            </a:r>
            <a:r>
              <a:rPr lang="en-CA" b="1" dirty="0">
                <a:solidFill>
                  <a:srgbClr val="FF0000"/>
                </a:solidFill>
              </a:rPr>
              <a:t>pressure</a:t>
            </a:r>
            <a:r>
              <a:rPr lang="en-CA" dirty="0"/>
              <a:t>?</a:t>
            </a:r>
          </a:p>
        </p:txBody>
      </p:sp>
    </p:spTree>
    <p:extLst>
      <p:ext uri="{BB962C8B-B14F-4D97-AF65-F5344CB8AC3E}">
        <p14:creationId xmlns:p14="http://schemas.microsoft.com/office/powerpoint/2010/main" val="260967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Hypothesis </a:t>
            </a:r>
          </a:p>
        </p:txBody>
      </p:sp>
      <p:sp>
        <p:nvSpPr>
          <p:cNvPr id="3" name="Content Placeholder 2"/>
          <p:cNvSpPr>
            <a:spLocks noGrp="1"/>
          </p:cNvSpPr>
          <p:nvPr>
            <p:ph idx="1"/>
          </p:nvPr>
        </p:nvSpPr>
        <p:spPr/>
        <p:txBody>
          <a:bodyPr/>
          <a:lstStyle/>
          <a:p>
            <a:r>
              <a:rPr lang="en-CA" dirty="0"/>
              <a:t>What is a hypothesis?</a:t>
            </a:r>
          </a:p>
          <a:p>
            <a:r>
              <a:rPr lang="en-CA" dirty="0"/>
              <a:t>I think that if we blow air towards the can then the candle will ____________(stay lit or go out) because________________________.</a:t>
            </a:r>
          </a:p>
        </p:txBody>
      </p:sp>
    </p:spTree>
    <p:extLst>
      <p:ext uri="{BB962C8B-B14F-4D97-AF65-F5344CB8AC3E}">
        <p14:creationId xmlns:p14="http://schemas.microsoft.com/office/powerpoint/2010/main" val="210377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Diagram </a:t>
            </a:r>
          </a:p>
        </p:txBody>
      </p:sp>
      <p:sp>
        <p:nvSpPr>
          <p:cNvPr id="3" name="Content Placeholder 2"/>
          <p:cNvSpPr>
            <a:spLocks noGrp="1"/>
          </p:cNvSpPr>
          <p:nvPr>
            <p:ph idx="1"/>
          </p:nvPr>
        </p:nvSpPr>
        <p:spPr/>
        <p:txBody>
          <a:bodyPr/>
          <a:lstStyle/>
          <a:p>
            <a:endParaRPr lang="en-CA"/>
          </a:p>
        </p:txBody>
      </p:sp>
      <p:grpSp>
        <p:nvGrpSpPr>
          <p:cNvPr id="55" name="Group 54"/>
          <p:cNvGrpSpPr/>
          <p:nvPr/>
        </p:nvGrpSpPr>
        <p:grpSpPr>
          <a:xfrm>
            <a:off x="1758777" y="1757486"/>
            <a:ext cx="4650414" cy="2664495"/>
            <a:chOff x="1758777" y="1757486"/>
            <a:chExt cx="4650414" cy="2664495"/>
          </a:xfrm>
        </p:grpSpPr>
        <p:sp>
          <p:nvSpPr>
            <p:cNvPr id="4" name="SMARTInkAnnotation0"/>
            <p:cNvSpPr/>
            <p:nvPr/>
          </p:nvSpPr>
          <p:spPr>
            <a:xfrm>
              <a:off x="1984104" y="3300412"/>
              <a:ext cx="614774" cy="128589"/>
            </a:xfrm>
            <a:custGeom>
              <a:avLst/>
              <a:gdLst/>
              <a:ahLst/>
              <a:cxnLst/>
              <a:rect l="0" t="0" r="0" b="0"/>
              <a:pathLst>
                <a:path w="614774" h="128589">
                  <a:moveTo>
                    <a:pt x="321668" y="7144"/>
                  </a:moveTo>
                  <a:lnTo>
                    <a:pt x="303271" y="7144"/>
                  </a:lnTo>
                  <a:lnTo>
                    <a:pt x="304637" y="7144"/>
                  </a:lnTo>
                  <a:lnTo>
                    <a:pt x="304754" y="6350"/>
                  </a:lnTo>
                  <a:lnTo>
                    <a:pt x="304037" y="5027"/>
                  </a:lnTo>
                  <a:lnTo>
                    <a:pt x="302765" y="3351"/>
                  </a:lnTo>
                  <a:lnTo>
                    <a:pt x="301123" y="2234"/>
                  </a:lnTo>
                  <a:lnTo>
                    <a:pt x="296605" y="662"/>
                  </a:lnTo>
                  <a:lnTo>
                    <a:pt x="297016" y="441"/>
                  </a:lnTo>
                  <a:lnTo>
                    <a:pt x="298084" y="294"/>
                  </a:lnTo>
                  <a:lnTo>
                    <a:pt x="298002" y="196"/>
                  </a:lnTo>
                  <a:lnTo>
                    <a:pt x="281037" y="5"/>
                  </a:lnTo>
                  <a:lnTo>
                    <a:pt x="229996" y="0"/>
                  </a:lnTo>
                  <a:lnTo>
                    <a:pt x="212690" y="3792"/>
                  </a:lnTo>
                  <a:lnTo>
                    <a:pt x="196265" y="6150"/>
                  </a:lnTo>
                  <a:lnTo>
                    <a:pt x="185132" y="6850"/>
                  </a:lnTo>
                  <a:lnTo>
                    <a:pt x="173007" y="10849"/>
                  </a:lnTo>
                  <a:lnTo>
                    <a:pt x="159590" y="14402"/>
                  </a:lnTo>
                  <a:lnTo>
                    <a:pt x="151401" y="17778"/>
                  </a:lnTo>
                  <a:lnTo>
                    <a:pt x="142466" y="19808"/>
                  </a:lnTo>
                  <a:lnTo>
                    <a:pt x="133199" y="21503"/>
                  </a:lnTo>
                  <a:lnTo>
                    <a:pt x="123785" y="24903"/>
                  </a:lnTo>
                  <a:lnTo>
                    <a:pt x="112187" y="29059"/>
                  </a:lnTo>
                  <a:lnTo>
                    <a:pt x="105758" y="31279"/>
                  </a:lnTo>
                  <a:lnTo>
                    <a:pt x="100678" y="33553"/>
                  </a:lnTo>
                  <a:lnTo>
                    <a:pt x="96497" y="35862"/>
                  </a:lnTo>
                  <a:lnTo>
                    <a:pt x="92915" y="38195"/>
                  </a:lnTo>
                  <a:lnTo>
                    <a:pt x="88939" y="40545"/>
                  </a:lnTo>
                  <a:lnTo>
                    <a:pt x="84699" y="42905"/>
                  </a:lnTo>
                  <a:lnTo>
                    <a:pt x="75752" y="47644"/>
                  </a:lnTo>
                  <a:lnTo>
                    <a:pt x="66480" y="52396"/>
                  </a:lnTo>
                  <a:lnTo>
                    <a:pt x="59181" y="55037"/>
                  </a:lnTo>
                  <a:lnTo>
                    <a:pt x="52495" y="57005"/>
                  </a:lnTo>
                  <a:lnTo>
                    <a:pt x="44228" y="60525"/>
                  </a:lnTo>
                  <a:lnTo>
                    <a:pt x="40594" y="62575"/>
                  </a:lnTo>
                  <a:lnTo>
                    <a:pt x="37377" y="64736"/>
                  </a:lnTo>
                  <a:lnTo>
                    <a:pt x="34438" y="66970"/>
                  </a:lnTo>
                  <a:lnTo>
                    <a:pt x="29054" y="69452"/>
                  </a:lnTo>
                  <a:lnTo>
                    <a:pt x="26506" y="70114"/>
                  </a:lnTo>
                  <a:lnTo>
                    <a:pt x="24013" y="72142"/>
                  </a:lnTo>
                  <a:lnTo>
                    <a:pt x="21557" y="75082"/>
                  </a:lnTo>
                  <a:lnTo>
                    <a:pt x="19125" y="78630"/>
                  </a:lnTo>
                  <a:lnTo>
                    <a:pt x="16709" y="81789"/>
                  </a:lnTo>
                  <a:lnTo>
                    <a:pt x="14305" y="84688"/>
                  </a:lnTo>
                  <a:lnTo>
                    <a:pt x="11907" y="87415"/>
                  </a:lnTo>
                  <a:lnTo>
                    <a:pt x="9515" y="89233"/>
                  </a:lnTo>
                  <a:lnTo>
                    <a:pt x="4738" y="91253"/>
                  </a:lnTo>
                  <a:lnTo>
                    <a:pt x="3147" y="92585"/>
                  </a:lnTo>
                  <a:lnTo>
                    <a:pt x="2085" y="94267"/>
                  </a:lnTo>
                  <a:lnTo>
                    <a:pt x="383" y="98878"/>
                  </a:lnTo>
                  <a:lnTo>
                    <a:pt x="150" y="101625"/>
                  </a:lnTo>
                  <a:lnTo>
                    <a:pt x="0" y="106064"/>
                  </a:lnTo>
                  <a:lnTo>
                    <a:pt x="2098" y="108787"/>
                  </a:lnTo>
                  <a:lnTo>
                    <a:pt x="5678" y="112644"/>
                  </a:lnTo>
                  <a:lnTo>
                    <a:pt x="12974" y="120128"/>
                  </a:lnTo>
                  <a:lnTo>
                    <a:pt x="17926" y="120859"/>
                  </a:lnTo>
                  <a:lnTo>
                    <a:pt x="26216" y="121977"/>
                  </a:lnTo>
                  <a:lnTo>
                    <a:pt x="37844" y="125121"/>
                  </a:lnTo>
                  <a:lnTo>
                    <a:pt x="53311" y="127903"/>
                  </a:lnTo>
                  <a:lnTo>
                    <a:pt x="70290" y="128497"/>
                  </a:lnTo>
                  <a:lnTo>
                    <a:pt x="289695" y="128588"/>
                  </a:lnTo>
                  <a:lnTo>
                    <a:pt x="293998" y="127794"/>
                  </a:lnTo>
                  <a:lnTo>
                    <a:pt x="300897" y="124795"/>
                  </a:lnTo>
                  <a:lnTo>
                    <a:pt x="308730" y="122933"/>
                  </a:lnTo>
                  <a:lnTo>
                    <a:pt x="326703" y="121738"/>
                  </a:lnTo>
                  <a:lnTo>
                    <a:pt x="345551" y="121501"/>
                  </a:lnTo>
                  <a:lnTo>
                    <a:pt x="369335" y="121452"/>
                  </a:lnTo>
                  <a:lnTo>
                    <a:pt x="387423" y="117654"/>
                  </a:lnTo>
                  <a:lnTo>
                    <a:pt x="404080" y="115294"/>
                  </a:lnTo>
                  <a:lnTo>
                    <a:pt x="419076" y="114595"/>
                  </a:lnTo>
                  <a:lnTo>
                    <a:pt x="437377" y="114387"/>
                  </a:lnTo>
                  <a:lnTo>
                    <a:pt x="448820" y="112222"/>
                  </a:lnTo>
                  <a:lnTo>
                    <a:pt x="459202" y="109408"/>
                  </a:lnTo>
                  <a:lnTo>
                    <a:pt x="473978" y="107823"/>
                  </a:lnTo>
                  <a:lnTo>
                    <a:pt x="489212" y="107354"/>
                  </a:lnTo>
                  <a:lnTo>
                    <a:pt x="507671" y="106421"/>
                  </a:lnTo>
                  <a:lnTo>
                    <a:pt x="518455" y="103390"/>
                  </a:lnTo>
                  <a:lnTo>
                    <a:pt x="537528" y="100680"/>
                  </a:lnTo>
                  <a:lnTo>
                    <a:pt x="556169" y="100100"/>
                  </a:lnTo>
                  <a:lnTo>
                    <a:pt x="565164" y="97935"/>
                  </a:lnTo>
                  <a:lnTo>
                    <a:pt x="574457" y="95121"/>
                  </a:lnTo>
                  <a:lnTo>
                    <a:pt x="587825" y="92742"/>
                  </a:lnTo>
                  <a:lnTo>
                    <a:pt x="594325" y="89373"/>
                  </a:lnTo>
                  <a:lnTo>
                    <a:pt x="599862" y="87346"/>
                  </a:lnTo>
                  <a:lnTo>
                    <a:pt x="602450" y="86806"/>
                  </a:lnTo>
                  <a:lnTo>
                    <a:pt x="607444" y="84088"/>
                  </a:lnTo>
                  <a:lnTo>
                    <a:pt x="613328" y="79669"/>
                  </a:lnTo>
                  <a:lnTo>
                    <a:pt x="613811" y="78513"/>
                  </a:lnTo>
                  <a:lnTo>
                    <a:pt x="614347" y="75111"/>
                  </a:lnTo>
                  <a:lnTo>
                    <a:pt x="614692" y="71370"/>
                  </a:lnTo>
                  <a:lnTo>
                    <a:pt x="614765" y="65382"/>
                  </a:lnTo>
                  <a:lnTo>
                    <a:pt x="614773" y="60824"/>
                  </a:lnTo>
                  <a:lnTo>
                    <a:pt x="613980" y="58805"/>
                  </a:lnTo>
                  <a:lnTo>
                    <a:pt x="612656" y="56666"/>
                  </a:lnTo>
                  <a:lnTo>
                    <a:pt x="610980" y="54446"/>
                  </a:lnTo>
                  <a:lnTo>
                    <a:pt x="609068" y="52966"/>
                  </a:lnTo>
                  <a:lnTo>
                    <a:pt x="606999" y="51979"/>
                  </a:lnTo>
                  <a:lnTo>
                    <a:pt x="604825" y="51322"/>
                  </a:lnTo>
                  <a:lnTo>
                    <a:pt x="600292" y="48474"/>
                  </a:lnTo>
                  <a:lnTo>
                    <a:pt x="597971" y="46603"/>
                  </a:lnTo>
                  <a:lnTo>
                    <a:pt x="595629" y="45357"/>
                  </a:lnTo>
                  <a:lnTo>
                    <a:pt x="587744" y="42808"/>
                  </a:lnTo>
                  <a:lnTo>
                    <a:pt x="579991" y="39398"/>
                  </a:lnTo>
                  <a:lnTo>
                    <a:pt x="571250" y="37354"/>
                  </a:lnTo>
                  <a:lnTo>
                    <a:pt x="566695" y="36809"/>
                  </a:lnTo>
                  <a:lnTo>
                    <a:pt x="559515" y="34087"/>
                  </a:lnTo>
                  <a:lnTo>
                    <a:pt x="556489" y="32250"/>
                  </a:lnTo>
                  <a:lnTo>
                    <a:pt x="546771" y="30208"/>
                  </a:lnTo>
                  <a:lnTo>
                    <a:pt x="530021" y="29059"/>
                  </a:lnTo>
                  <a:lnTo>
                    <a:pt x="514996" y="28718"/>
                  </a:lnTo>
                  <a:lnTo>
                    <a:pt x="504500" y="27845"/>
                  </a:lnTo>
                  <a:lnTo>
                    <a:pt x="486782" y="23684"/>
                  </a:lnTo>
                  <a:lnTo>
                    <a:pt x="470755" y="21876"/>
                  </a:lnTo>
                  <a:lnTo>
                    <a:pt x="455072" y="21563"/>
                  </a:lnTo>
                  <a:lnTo>
                    <a:pt x="328817" y="214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1"/>
            <p:cNvSpPr/>
            <p:nvPr/>
          </p:nvSpPr>
          <p:spPr>
            <a:xfrm>
              <a:off x="1984155" y="3393281"/>
              <a:ext cx="664766" cy="200025"/>
            </a:xfrm>
            <a:custGeom>
              <a:avLst/>
              <a:gdLst/>
              <a:ahLst/>
              <a:cxnLst/>
              <a:rect l="0" t="0" r="0" b="0"/>
              <a:pathLst>
                <a:path w="664766" h="200025">
                  <a:moveTo>
                    <a:pt x="7062" y="14287"/>
                  </a:moveTo>
                  <a:lnTo>
                    <a:pt x="3266" y="18080"/>
                  </a:lnTo>
                  <a:lnTo>
                    <a:pt x="2148" y="19990"/>
                  </a:lnTo>
                  <a:lnTo>
                    <a:pt x="575" y="25679"/>
                  </a:lnTo>
                  <a:lnTo>
                    <a:pt x="207" y="27287"/>
                  </a:lnTo>
                  <a:lnTo>
                    <a:pt x="4280" y="30119"/>
                  </a:lnTo>
                  <a:lnTo>
                    <a:pt x="12249" y="34612"/>
                  </a:lnTo>
                  <a:lnTo>
                    <a:pt x="12903" y="35775"/>
                  </a:lnTo>
                  <a:lnTo>
                    <a:pt x="13629" y="39183"/>
                  </a:lnTo>
                  <a:lnTo>
                    <a:pt x="13952" y="43344"/>
                  </a:lnTo>
                  <a:lnTo>
                    <a:pt x="14096" y="47839"/>
                  </a:lnTo>
                  <a:lnTo>
                    <a:pt x="14160" y="52482"/>
                  </a:lnTo>
                  <a:lnTo>
                    <a:pt x="12588" y="54832"/>
                  </a:lnTo>
                  <a:lnTo>
                    <a:pt x="6605" y="59559"/>
                  </a:lnTo>
                  <a:lnTo>
                    <a:pt x="4374" y="62725"/>
                  </a:lnTo>
                  <a:lnTo>
                    <a:pt x="2887" y="66423"/>
                  </a:lnTo>
                  <a:lnTo>
                    <a:pt x="1896" y="70475"/>
                  </a:lnTo>
                  <a:lnTo>
                    <a:pt x="1235" y="73971"/>
                  </a:lnTo>
                  <a:lnTo>
                    <a:pt x="500" y="79972"/>
                  </a:lnTo>
                  <a:lnTo>
                    <a:pt x="305" y="83477"/>
                  </a:lnTo>
                  <a:lnTo>
                    <a:pt x="87" y="91605"/>
                  </a:lnTo>
                  <a:lnTo>
                    <a:pt x="823" y="95201"/>
                  </a:lnTo>
                  <a:lnTo>
                    <a:pt x="4860" y="104055"/>
                  </a:lnTo>
                  <a:lnTo>
                    <a:pt x="6083" y="109217"/>
                  </a:lnTo>
                  <a:lnTo>
                    <a:pt x="6409" y="112499"/>
                  </a:lnTo>
                  <a:lnTo>
                    <a:pt x="6627" y="116274"/>
                  </a:lnTo>
                  <a:lnTo>
                    <a:pt x="6868" y="124702"/>
                  </a:lnTo>
                  <a:lnTo>
                    <a:pt x="7059" y="159430"/>
                  </a:lnTo>
                  <a:lnTo>
                    <a:pt x="6266" y="162643"/>
                  </a:lnTo>
                  <a:lnTo>
                    <a:pt x="4942" y="166372"/>
                  </a:lnTo>
                  <a:lnTo>
                    <a:pt x="3266" y="170446"/>
                  </a:lnTo>
                  <a:lnTo>
                    <a:pt x="2148" y="173955"/>
                  </a:lnTo>
                  <a:lnTo>
                    <a:pt x="906" y="179972"/>
                  </a:lnTo>
                  <a:lnTo>
                    <a:pt x="354" y="185292"/>
                  </a:lnTo>
                  <a:lnTo>
                    <a:pt x="0" y="191382"/>
                  </a:lnTo>
                  <a:lnTo>
                    <a:pt x="2070" y="194331"/>
                  </a:lnTo>
                  <a:lnTo>
                    <a:pt x="6770" y="199691"/>
                  </a:lnTo>
                  <a:lnTo>
                    <a:pt x="26345" y="200023"/>
                  </a:lnTo>
                  <a:lnTo>
                    <a:pt x="41865" y="200024"/>
                  </a:lnTo>
                  <a:lnTo>
                    <a:pt x="45356" y="199231"/>
                  </a:lnTo>
                  <a:lnTo>
                    <a:pt x="54859" y="195115"/>
                  </a:lnTo>
                  <a:lnTo>
                    <a:pt x="71901" y="193322"/>
                  </a:lnTo>
                  <a:lnTo>
                    <a:pt x="90565" y="192968"/>
                  </a:lnTo>
                  <a:lnTo>
                    <a:pt x="100042" y="190803"/>
                  </a:lnTo>
                  <a:lnTo>
                    <a:pt x="109550" y="187989"/>
                  </a:lnTo>
                  <a:lnTo>
                    <a:pt x="128598" y="186182"/>
                  </a:lnTo>
                  <a:lnTo>
                    <a:pt x="138922" y="185141"/>
                  </a:lnTo>
                  <a:lnTo>
                    <a:pt x="157338" y="180886"/>
                  </a:lnTo>
                  <a:lnTo>
                    <a:pt x="173209" y="179273"/>
                  </a:lnTo>
                  <a:lnTo>
                    <a:pt x="192804" y="178728"/>
                  </a:lnTo>
                  <a:lnTo>
                    <a:pt x="203203" y="177859"/>
                  </a:lnTo>
                  <a:lnTo>
                    <a:pt x="221661" y="173702"/>
                  </a:lnTo>
                  <a:lnTo>
                    <a:pt x="238339" y="172117"/>
                  </a:lnTo>
                  <a:lnTo>
                    <a:pt x="257225" y="171647"/>
                  </a:lnTo>
                  <a:lnTo>
                    <a:pt x="462127" y="171450"/>
                  </a:lnTo>
                  <a:lnTo>
                    <a:pt x="466127" y="172244"/>
                  </a:lnTo>
                  <a:lnTo>
                    <a:pt x="476347" y="176359"/>
                  </a:lnTo>
                  <a:lnTo>
                    <a:pt x="495749" y="178152"/>
                  </a:lnTo>
                  <a:lnTo>
                    <a:pt x="513278" y="178463"/>
                  </a:lnTo>
                  <a:lnTo>
                    <a:pt x="661022" y="178594"/>
                  </a:lnTo>
                  <a:lnTo>
                    <a:pt x="662270" y="177800"/>
                  </a:lnTo>
                  <a:lnTo>
                    <a:pt x="663103" y="176477"/>
                  </a:lnTo>
                  <a:lnTo>
                    <a:pt x="664759" y="171476"/>
                  </a:lnTo>
                  <a:lnTo>
                    <a:pt x="664765" y="167665"/>
                  </a:lnTo>
                  <a:lnTo>
                    <a:pt x="663972" y="166545"/>
                  </a:lnTo>
                  <a:lnTo>
                    <a:pt x="662648" y="165799"/>
                  </a:lnTo>
                  <a:lnTo>
                    <a:pt x="660972" y="165301"/>
                  </a:lnTo>
                  <a:lnTo>
                    <a:pt x="659854" y="164176"/>
                  </a:lnTo>
                  <a:lnTo>
                    <a:pt x="659109" y="162632"/>
                  </a:lnTo>
                  <a:lnTo>
                    <a:pt x="657913" y="158242"/>
                  </a:lnTo>
                  <a:lnTo>
                    <a:pt x="657677" y="152466"/>
                  </a:lnTo>
                  <a:lnTo>
                    <a:pt x="657626" y="146549"/>
                  </a:lnTo>
                  <a:lnTo>
                    <a:pt x="657620" y="133254"/>
                  </a:lnTo>
                  <a:lnTo>
                    <a:pt x="656825" y="131698"/>
                  </a:lnTo>
                  <a:lnTo>
                    <a:pt x="655501" y="130662"/>
                  </a:lnTo>
                  <a:lnTo>
                    <a:pt x="653824" y="129970"/>
                  </a:lnTo>
                  <a:lnTo>
                    <a:pt x="647669" y="125205"/>
                  </a:lnTo>
                  <a:lnTo>
                    <a:pt x="646219" y="123157"/>
                  </a:lnTo>
                  <a:lnTo>
                    <a:pt x="644609" y="118766"/>
                  </a:lnTo>
                  <a:lnTo>
                    <a:pt x="643893" y="114168"/>
                  </a:lnTo>
                  <a:lnTo>
                    <a:pt x="643434" y="108541"/>
                  </a:lnTo>
                  <a:lnTo>
                    <a:pt x="643354" y="103774"/>
                  </a:lnTo>
                  <a:lnTo>
                    <a:pt x="643331" y="97335"/>
                  </a:lnTo>
                  <a:lnTo>
                    <a:pt x="642533" y="95052"/>
                  </a:lnTo>
                  <a:lnTo>
                    <a:pt x="639529" y="90399"/>
                  </a:lnTo>
                  <a:lnTo>
                    <a:pt x="637664" y="85686"/>
                  </a:lnTo>
                  <a:lnTo>
                    <a:pt x="636835" y="80945"/>
                  </a:lnTo>
                  <a:lnTo>
                    <a:pt x="636467" y="76192"/>
                  </a:lnTo>
                  <a:lnTo>
                    <a:pt x="636303" y="71434"/>
                  </a:lnTo>
                  <a:lnTo>
                    <a:pt x="636198" y="61911"/>
                  </a:lnTo>
                  <a:lnTo>
                    <a:pt x="635395" y="60324"/>
                  </a:lnTo>
                  <a:lnTo>
                    <a:pt x="634065" y="59266"/>
                  </a:lnTo>
                  <a:lnTo>
                    <a:pt x="632384" y="58561"/>
                  </a:lnTo>
                  <a:lnTo>
                    <a:pt x="631264" y="57296"/>
                  </a:lnTo>
                  <a:lnTo>
                    <a:pt x="630517" y="55660"/>
                  </a:lnTo>
                  <a:lnTo>
                    <a:pt x="629687" y="51725"/>
                  </a:lnTo>
                  <a:lnTo>
                    <a:pt x="629318" y="47331"/>
                  </a:lnTo>
                  <a:lnTo>
                    <a:pt x="628426" y="45047"/>
                  </a:lnTo>
                  <a:lnTo>
                    <a:pt x="625315" y="40394"/>
                  </a:lnTo>
                  <a:lnTo>
                    <a:pt x="621285" y="35680"/>
                  </a:lnTo>
                  <a:lnTo>
                    <a:pt x="619098" y="33311"/>
                  </a:lnTo>
                  <a:lnTo>
                    <a:pt x="617641" y="30939"/>
                  </a:lnTo>
                  <a:lnTo>
                    <a:pt x="616021" y="26186"/>
                  </a:lnTo>
                  <a:lnTo>
                    <a:pt x="615301" y="21428"/>
                  </a:lnTo>
                  <a:lnTo>
                    <a:pt x="615109" y="19047"/>
                  </a:lnTo>
                  <a:lnTo>
                    <a:pt x="614186" y="16667"/>
                  </a:lnTo>
                  <a:lnTo>
                    <a:pt x="611044" y="11905"/>
                  </a:lnTo>
                  <a:lnTo>
                    <a:pt x="607880" y="7562"/>
                  </a:lnTo>
                  <a:lnTo>
                    <a:pt x="607711" y="5213"/>
                  </a:lnTo>
                  <a:lnTo>
                    <a:pt x="60757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2"/>
            <p:cNvSpPr/>
            <p:nvPr/>
          </p:nvSpPr>
          <p:spPr>
            <a:xfrm>
              <a:off x="2234282" y="3172148"/>
              <a:ext cx="21448" cy="199702"/>
            </a:xfrm>
            <a:custGeom>
              <a:avLst/>
              <a:gdLst/>
              <a:ahLst/>
              <a:cxnLst/>
              <a:rect l="0" t="0" r="0" b="0"/>
              <a:pathLst>
                <a:path w="21448" h="199702">
                  <a:moveTo>
                    <a:pt x="7149" y="35395"/>
                  </a:moveTo>
                  <a:lnTo>
                    <a:pt x="295" y="35395"/>
                  </a:lnTo>
                  <a:lnTo>
                    <a:pt x="58" y="41098"/>
                  </a:lnTo>
                  <a:lnTo>
                    <a:pt x="0" y="73522"/>
                  </a:lnTo>
                  <a:lnTo>
                    <a:pt x="794" y="76688"/>
                  </a:lnTo>
                  <a:lnTo>
                    <a:pt x="2118" y="80386"/>
                  </a:lnTo>
                  <a:lnTo>
                    <a:pt x="3795" y="84439"/>
                  </a:lnTo>
                  <a:lnTo>
                    <a:pt x="4913" y="87935"/>
                  </a:lnTo>
                  <a:lnTo>
                    <a:pt x="5658" y="91059"/>
                  </a:lnTo>
                  <a:lnTo>
                    <a:pt x="6155" y="93935"/>
                  </a:lnTo>
                  <a:lnTo>
                    <a:pt x="6708" y="99248"/>
                  </a:lnTo>
                  <a:lnTo>
                    <a:pt x="6953" y="105050"/>
                  </a:lnTo>
                  <a:lnTo>
                    <a:pt x="7123" y="122482"/>
                  </a:lnTo>
                  <a:lnTo>
                    <a:pt x="7149" y="172486"/>
                  </a:lnTo>
                  <a:lnTo>
                    <a:pt x="7943" y="175208"/>
                  </a:lnTo>
                  <a:lnTo>
                    <a:pt x="9267" y="177816"/>
                  </a:lnTo>
                  <a:lnTo>
                    <a:pt x="13304" y="183913"/>
                  </a:lnTo>
                  <a:lnTo>
                    <a:pt x="13856" y="186863"/>
                  </a:lnTo>
                  <a:lnTo>
                    <a:pt x="14167" y="192987"/>
                  </a:lnTo>
                  <a:lnTo>
                    <a:pt x="14298" y="199686"/>
                  </a:lnTo>
                  <a:lnTo>
                    <a:pt x="14298" y="199691"/>
                  </a:lnTo>
                  <a:lnTo>
                    <a:pt x="14298" y="195906"/>
                  </a:lnTo>
                  <a:lnTo>
                    <a:pt x="13504" y="194790"/>
                  </a:lnTo>
                  <a:lnTo>
                    <a:pt x="12180" y="194046"/>
                  </a:lnTo>
                  <a:lnTo>
                    <a:pt x="10503" y="193550"/>
                  </a:lnTo>
                  <a:lnTo>
                    <a:pt x="9385" y="192425"/>
                  </a:lnTo>
                  <a:lnTo>
                    <a:pt x="8640" y="190881"/>
                  </a:lnTo>
                  <a:lnTo>
                    <a:pt x="8143" y="189059"/>
                  </a:lnTo>
                  <a:lnTo>
                    <a:pt x="7591" y="184918"/>
                  </a:lnTo>
                  <a:lnTo>
                    <a:pt x="7443" y="182702"/>
                  </a:lnTo>
                  <a:lnTo>
                    <a:pt x="8140" y="180431"/>
                  </a:lnTo>
                  <a:lnTo>
                    <a:pt x="9398" y="178123"/>
                  </a:lnTo>
                  <a:lnTo>
                    <a:pt x="11031" y="175791"/>
                  </a:lnTo>
                  <a:lnTo>
                    <a:pt x="12120" y="172649"/>
                  </a:lnTo>
                  <a:lnTo>
                    <a:pt x="12846" y="168966"/>
                  </a:lnTo>
                  <a:lnTo>
                    <a:pt x="13330" y="164923"/>
                  </a:lnTo>
                  <a:lnTo>
                    <a:pt x="12858" y="161435"/>
                  </a:lnTo>
                  <a:lnTo>
                    <a:pt x="11750" y="158315"/>
                  </a:lnTo>
                  <a:lnTo>
                    <a:pt x="10216" y="155442"/>
                  </a:lnTo>
                  <a:lnTo>
                    <a:pt x="9194" y="151939"/>
                  </a:lnTo>
                  <a:lnTo>
                    <a:pt x="8512" y="148016"/>
                  </a:lnTo>
                  <a:lnTo>
                    <a:pt x="8058" y="143813"/>
                  </a:lnTo>
                  <a:lnTo>
                    <a:pt x="7755" y="139424"/>
                  </a:lnTo>
                  <a:lnTo>
                    <a:pt x="7553" y="134910"/>
                  </a:lnTo>
                  <a:lnTo>
                    <a:pt x="7329" y="125661"/>
                  </a:lnTo>
                  <a:lnTo>
                    <a:pt x="7150" y="69849"/>
                  </a:lnTo>
                  <a:lnTo>
                    <a:pt x="6355" y="66302"/>
                  </a:lnTo>
                  <a:lnTo>
                    <a:pt x="5031" y="62349"/>
                  </a:lnTo>
                  <a:lnTo>
                    <a:pt x="3354" y="58127"/>
                  </a:lnTo>
                  <a:lnTo>
                    <a:pt x="2236" y="54518"/>
                  </a:lnTo>
                  <a:lnTo>
                    <a:pt x="1491" y="51319"/>
                  </a:lnTo>
                  <a:lnTo>
                    <a:pt x="994" y="48392"/>
                  </a:lnTo>
                  <a:lnTo>
                    <a:pt x="663" y="44854"/>
                  </a:lnTo>
                  <a:lnTo>
                    <a:pt x="442" y="40907"/>
                  </a:lnTo>
                  <a:lnTo>
                    <a:pt x="196" y="33082"/>
                  </a:lnTo>
                  <a:lnTo>
                    <a:pt x="39" y="21592"/>
                  </a:lnTo>
                  <a:lnTo>
                    <a:pt x="0" y="0"/>
                  </a:lnTo>
                  <a:lnTo>
                    <a:pt x="0" y="23588"/>
                  </a:lnTo>
                  <a:lnTo>
                    <a:pt x="794" y="25936"/>
                  </a:lnTo>
                  <a:lnTo>
                    <a:pt x="2118" y="28295"/>
                  </a:lnTo>
                  <a:lnTo>
                    <a:pt x="3795" y="30662"/>
                  </a:lnTo>
                  <a:lnTo>
                    <a:pt x="4913" y="33827"/>
                  </a:lnTo>
                  <a:lnTo>
                    <a:pt x="5658" y="37525"/>
                  </a:lnTo>
                  <a:lnTo>
                    <a:pt x="6155" y="41577"/>
                  </a:lnTo>
                  <a:lnTo>
                    <a:pt x="6487" y="45866"/>
                  </a:lnTo>
                  <a:lnTo>
                    <a:pt x="6708" y="50314"/>
                  </a:lnTo>
                  <a:lnTo>
                    <a:pt x="7018" y="62040"/>
                  </a:lnTo>
                  <a:lnTo>
                    <a:pt x="7146" y="100873"/>
                  </a:lnTo>
                  <a:lnTo>
                    <a:pt x="7149" y="143542"/>
                  </a:lnTo>
                  <a:lnTo>
                    <a:pt x="7943" y="147181"/>
                  </a:lnTo>
                  <a:lnTo>
                    <a:pt x="9267" y="151194"/>
                  </a:lnTo>
                  <a:lnTo>
                    <a:pt x="10944" y="155457"/>
                  </a:lnTo>
                  <a:lnTo>
                    <a:pt x="12062" y="159092"/>
                  </a:lnTo>
                  <a:lnTo>
                    <a:pt x="12807" y="162310"/>
                  </a:lnTo>
                  <a:lnTo>
                    <a:pt x="13304" y="165249"/>
                  </a:lnTo>
                  <a:lnTo>
                    <a:pt x="13856" y="170630"/>
                  </a:lnTo>
                  <a:lnTo>
                    <a:pt x="14102" y="175668"/>
                  </a:lnTo>
                  <a:lnTo>
                    <a:pt x="14211" y="180553"/>
                  </a:lnTo>
                  <a:lnTo>
                    <a:pt x="14272" y="187766"/>
                  </a:lnTo>
                  <a:lnTo>
                    <a:pt x="15075" y="189363"/>
                  </a:lnTo>
                  <a:lnTo>
                    <a:pt x="16405" y="190428"/>
                  </a:lnTo>
                  <a:lnTo>
                    <a:pt x="18085" y="191138"/>
                  </a:lnTo>
                  <a:lnTo>
                    <a:pt x="19206" y="192405"/>
                  </a:lnTo>
                  <a:lnTo>
                    <a:pt x="19953" y="194043"/>
                  </a:lnTo>
                  <a:lnTo>
                    <a:pt x="21447" y="1997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Annotation3"/>
            <p:cNvSpPr/>
            <p:nvPr/>
          </p:nvSpPr>
          <p:spPr>
            <a:xfrm>
              <a:off x="3572672" y="2207418"/>
              <a:ext cx="69961" cy="1314451"/>
            </a:xfrm>
            <a:custGeom>
              <a:avLst/>
              <a:gdLst/>
              <a:ahLst/>
              <a:cxnLst/>
              <a:rect l="0" t="0" r="0" b="0"/>
              <a:pathLst>
                <a:path w="69961" h="1314451">
                  <a:moveTo>
                    <a:pt x="69960" y="0"/>
                  </a:moveTo>
                  <a:lnTo>
                    <a:pt x="63105" y="0"/>
                  </a:lnTo>
                  <a:lnTo>
                    <a:pt x="62898" y="3793"/>
                  </a:lnTo>
                  <a:lnTo>
                    <a:pt x="63663" y="4910"/>
                  </a:lnTo>
                  <a:lnTo>
                    <a:pt x="64967" y="5655"/>
                  </a:lnTo>
                  <a:lnTo>
                    <a:pt x="66632" y="6151"/>
                  </a:lnTo>
                  <a:lnTo>
                    <a:pt x="67741" y="7276"/>
                  </a:lnTo>
                  <a:lnTo>
                    <a:pt x="68480" y="8819"/>
                  </a:lnTo>
                  <a:lnTo>
                    <a:pt x="68973" y="10642"/>
                  </a:lnTo>
                  <a:lnTo>
                    <a:pt x="68508" y="12651"/>
                  </a:lnTo>
                  <a:lnTo>
                    <a:pt x="67403" y="14784"/>
                  </a:lnTo>
                  <a:lnTo>
                    <a:pt x="65872" y="17000"/>
                  </a:lnTo>
                  <a:lnTo>
                    <a:pt x="64171" y="23695"/>
                  </a:lnTo>
                  <a:lnTo>
                    <a:pt x="62846" y="64353"/>
                  </a:lnTo>
                  <a:lnTo>
                    <a:pt x="62021" y="93818"/>
                  </a:lnTo>
                  <a:lnTo>
                    <a:pt x="60696" y="100645"/>
                  </a:lnTo>
                  <a:lnTo>
                    <a:pt x="59018" y="107578"/>
                  </a:lnTo>
                  <a:lnTo>
                    <a:pt x="57153" y="123748"/>
                  </a:lnTo>
                  <a:lnTo>
                    <a:pt x="55064" y="164463"/>
                  </a:lnTo>
                  <a:lnTo>
                    <a:pt x="53674" y="173142"/>
                  </a:lnTo>
                  <a:lnTo>
                    <a:pt x="51954" y="182103"/>
                  </a:lnTo>
                  <a:lnTo>
                    <a:pt x="50042" y="200527"/>
                  </a:lnTo>
                  <a:lnTo>
                    <a:pt x="48815" y="238224"/>
                  </a:lnTo>
                  <a:lnTo>
                    <a:pt x="47778" y="277039"/>
                  </a:lnTo>
                  <a:lnTo>
                    <a:pt x="46435" y="287880"/>
                  </a:lnTo>
                  <a:lnTo>
                    <a:pt x="44744" y="299076"/>
                  </a:lnTo>
                  <a:lnTo>
                    <a:pt x="42866" y="319983"/>
                  </a:lnTo>
                  <a:lnTo>
                    <a:pt x="41237" y="340653"/>
                  </a:lnTo>
                  <a:lnTo>
                    <a:pt x="39691" y="351720"/>
                  </a:lnTo>
                  <a:lnTo>
                    <a:pt x="37865" y="363068"/>
                  </a:lnTo>
                  <a:lnTo>
                    <a:pt x="35837" y="386259"/>
                  </a:lnTo>
                  <a:lnTo>
                    <a:pt x="34695" y="421629"/>
                  </a:lnTo>
                  <a:lnTo>
                    <a:pt x="33634" y="445359"/>
                  </a:lnTo>
                  <a:lnTo>
                    <a:pt x="32239" y="457244"/>
                  </a:lnTo>
                  <a:lnTo>
                    <a:pt x="30515" y="469136"/>
                  </a:lnTo>
                  <a:lnTo>
                    <a:pt x="28598" y="492932"/>
                  </a:lnTo>
                  <a:lnTo>
                    <a:pt x="27520" y="530758"/>
                  </a:lnTo>
                  <a:lnTo>
                    <a:pt x="26473" y="557361"/>
                  </a:lnTo>
                  <a:lnTo>
                    <a:pt x="25082" y="570012"/>
                  </a:lnTo>
                  <a:lnTo>
                    <a:pt x="23360" y="582414"/>
                  </a:lnTo>
                  <a:lnTo>
                    <a:pt x="21447" y="606778"/>
                  </a:lnTo>
                  <a:lnTo>
                    <a:pt x="19803" y="631629"/>
                  </a:lnTo>
                  <a:lnTo>
                    <a:pt x="18252" y="644923"/>
                  </a:lnTo>
                  <a:lnTo>
                    <a:pt x="16424" y="658549"/>
                  </a:lnTo>
                  <a:lnTo>
                    <a:pt x="14393" y="684272"/>
                  </a:lnTo>
                  <a:lnTo>
                    <a:pt x="13249" y="721066"/>
                  </a:lnTo>
                  <a:lnTo>
                    <a:pt x="12187" y="745130"/>
                  </a:lnTo>
                  <a:lnTo>
                    <a:pt x="10792" y="757103"/>
                  </a:lnTo>
                  <a:lnTo>
                    <a:pt x="9068" y="769054"/>
                  </a:lnTo>
                  <a:lnTo>
                    <a:pt x="7152" y="792917"/>
                  </a:lnTo>
                  <a:lnTo>
                    <a:pt x="6073" y="828663"/>
                  </a:lnTo>
                  <a:lnTo>
                    <a:pt x="5026" y="852483"/>
                  </a:lnTo>
                  <a:lnTo>
                    <a:pt x="3635" y="864391"/>
                  </a:lnTo>
                  <a:lnTo>
                    <a:pt x="1914" y="876298"/>
                  </a:lnTo>
                  <a:lnTo>
                    <a:pt x="0" y="900112"/>
                  </a:lnTo>
                  <a:lnTo>
                    <a:pt x="1042" y="933715"/>
                  </a:lnTo>
                  <a:lnTo>
                    <a:pt x="2567" y="943945"/>
                  </a:lnTo>
                  <a:lnTo>
                    <a:pt x="4715" y="973513"/>
                  </a:lnTo>
                  <a:lnTo>
                    <a:pt x="6235" y="1011949"/>
                  </a:lnTo>
                  <a:lnTo>
                    <a:pt x="7618" y="1021501"/>
                  </a:lnTo>
                  <a:lnTo>
                    <a:pt x="9334" y="1031044"/>
                  </a:lnTo>
                  <a:lnTo>
                    <a:pt x="11242" y="1047999"/>
                  </a:lnTo>
                  <a:lnTo>
                    <a:pt x="12466" y="1082078"/>
                  </a:lnTo>
                  <a:lnTo>
                    <a:pt x="12766" y="1171753"/>
                  </a:lnTo>
                  <a:lnTo>
                    <a:pt x="10649" y="1185942"/>
                  </a:lnTo>
                  <a:lnTo>
                    <a:pt x="8972" y="1193059"/>
                  </a:lnTo>
                  <a:lnTo>
                    <a:pt x="9443" y="1199391"/>
                  </a:lnTo>
                  <a:lnTo>
                    <a:pt x="11346" y="1205200"/>
                  </a:lnTo>
                  <a:lnTo>
                    <a:pt x="14203" y="1210661"/>
                  </a:lnTo>
                  <a:lnTo>
                    <a:pt x="16107" y="1215888"/>
                  </a:lnTo>
                  <a:lnTo>
                    <a:pt x="18223" y="1225930"/>
                  </a:lnTo>
                  <a:lnTo>
                    <a:pt x="17046" y="1235685"/>
                  </a:lnTo>
                  <a:lnTo>
                    <a:pt x="15620" y="1240509"/>
                  </a:lnTo>
                  <a:lnTo>
                    <a:pt x="15464" y="1245312"/>
                  </a:lnTo>
                  <a:lnTo>
                    <a:pt x="17408" y="1254883"/>
                  </a:lnTo>
                  <a:lnTo>
                    <a:pt x="19174" y="1269196"/>
                  </a:lnTo>
                  <a:lnTo>
                    <a:pt x="18627" y="1273168"/>
                  </a:lnTo>
                  <a:lnTo>
                    <a:pt x="17468" y="1276610"/>
                  </a:lnTo>
                  <a:lnTo>
                    <a:pt x="15901" y="1279698"/>
                  </a:lnTo>
                  <a:lnTo>
                    <a:pt x="14161" y="1285247"/>
                  </a:lnTo>
                  <a:lnTo>
                    <a:pt x="12951" y="1297699"/>
                  </a:lnTo>
                  <a:lnTo>
                    <a:pt x="12792" y="1305884"/>
                  </a:lnTo>
                  <a:lnTo>
                    <a:pt x="10660" y="1308791"/>
                  </a:lnTo>
                  <a:lnTo>
                    <a:pt x="5619" y="13144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4"/>
            <p:cNvSpPr/>
            <p:nvPr/>
          </p:nvSpPr>
          <p:spPr>
            <a:xfrm>
              <a:off x="3614036" y="2157420"/>
              <a:ext cx="865028" cy="1428743"/>
            </a:xfrm>
            <a:custGeom>
              <a:avLst/>
              <a:gdLst/>
              <a:ahLst/>
              <a:cxnLst/>
              <a:rect l="0" t="0" r="0" b="0"/>
              <a:pathLst>
                <a:path w="865028" h="1428743">
                  <a:moveTo>
                    <a:pt x="7149" y="49998"/>
                  </a:moveTo>
                  <a:lnTo>
                    <a:pt x="3030" y="49998"/>
                  </a:lnTo>
                  <a:lnTo>
                    <a:pt x="4789" y="49998"/>
                  </a:lnTo>
                  <a:lnTo>
                    <a:pt x="5576" y="50792"/>
                  </a:lnTo>
                  <a:lnTo>
                    <a:pt x="6100" y="52115"/>
                  </a:lnTo>
                  <a:lnTo>
                    <a:pt x="6449" y="53791"/>
                  </a:lnTo>
                  <a:lnTo>
                    <a:pt x="7477" y="54908"/>
                  </a:lnTo>
                  <a:lnTo>
                    <a:pt x="8956" y="55653"/>
                  </a:lnTo>
                  <a:lnTo>
                    <a:pt x="10737" y="56149"/>
                  </a:lnTo>
                  <a:lnTo>
                    <a:pt x="14833" y="58817"/>
                  </a:lnTo>
                  <a:lnTo>
                    <a:pt x="38344" y="79057"/>
                  </a:lnTo>
                  <a:lnTo>
                    <a:pt x="45638" y="82757"/>
                  </a:lnTo>
                  <a:lnTo>
                    <a:pt x="71999" y="91198"/>
                  </a:lnTo>
                  <a:lnTo>
                    <a:pt x="95387" y="93436"/>
                  </a:lnTo>
                  <a:lnTo>
                    <a:pt x="114397" y="98472"/>
                  </a:lnTo>
                  <a:lnTo>
                    <a:pt x="130804" y="101667"/>
                  </a:lnTo>
                  <a:lnTo>
                    <a:pt x="143922" y="104712"/>
                  </a:lnTo>
                  <a:lnTo>
                    <a:pt x="169643" y="106667"/>
                  </a:lnTo>
                  <a:lnTo>
                    <a:pt x="181043" y="107728"/>
                  </a:lnTo>
                  <a:lnTo>
                    <a:pt x="205660" y="112760"/>
                  </a:lnTo>
                  <a:lnTo>
                    <a:pt x="229852" y="113989"/>
                  </a:lnTo>
                  <a:lnTo>
                    <a:pt x="282462" y="114280"/>
                  </a:lnTo>
                  <a:lnTo>
                    <a:pt x="414647" y="114292"/>
                  </a:lnTo>
                  <a:lnTo>
                    <a:pt x="436090" y="110500"/>
                  </a:lnTo>
                  <a:lnTo>
                    <a:pt x="464684" y="107017"/>
                  </a:lnTo>
                  <a:lnTo>
                    <a:pt x="486131" y="102435"/>
                  </a:lnTo>
                  <a:lnTo>
                    <a:pt x="507578" y="100725"/>
                  </a:lnTo>
                  <a:lnTo>
                    <a:pt x="529025" y="99424"/>
                  </a:lnTo>
                  <a:lnTo>
                    <a:pt x="555502" y="94393"/>
                  </a:lnTo>
                  <a:lnTo>
                    <a:pt x="580061" y="93163"/>
                  </a:lnTo>
                  <a:lnTo>
                    <a:pt x="600809" y="89158"/>
                  </a:lnTo>
                  <a:lnTo>
                    <a:pt x="622049" y="82944"/>
                  </a:lnTo>
                  <a:lnTo>
                    <a:pt x="645662" y="78643"/>
                  </a:lnTo>
                  <a:lnTo>
                    <a:pt x="670331" y="70973"/>
                  </a:lnTo>
                  <a:lnTo>
                    <a:pt x="680792" y="67258"/>
                  </a:lnTo>
                  <a:lnTo>
                    <a:pt x="702572" y="62756"/>
                  </a:lnTo>
                  <a:lnTo>
                    <a:pt x="725790" y="54459"/>
                  </a:lnTo>
                  <a:lnTo>
                    <a:pt x="752627" y="42815"/>
                  </a:lnTo>
                  <a:lnTo>
                    <a:pt x="765028" y="38869"/>
                  </a:lnTo>
                  <a:lnTo>
                    <a:pt x="785935" y="34218"/>
                  </a:lnTo>
                  <a:lnTo>
                    <a:pt x="805363" y="25891"/>
                  </a:lnTo>
                  <a:lnTo>
                    <a:pt x="818791" y="17396"/>
                  </a:lnTo>
                  <a:lnTo>
                    <a:pt x="826615" y="14409"/>
                  </a:lnTo>
                  <a:lnTo>
                    <a:pt x="833964" y="9644"/>
                  </a:lnTo>
                  <a:lnTo>
                    <a:pt x="838776" y="8251"/>
                  </a:lnTo>
                  <a:lnTo>
                    <a:pt x="845952" y="7466"/>
                  </a:lnTo>
                  <a:lnTo>
                    <a:pt x="848339" y="6562"/>
                  </a:lnTo>
                  <a:lnTo>
                    <a:pt x="857459" y="295"/>
                  </a:lnTo>
                  <a:lnTo>
                    <a:pt x="864722" y="0"/>
                  </a:lnTo>
                  <a:lnTo>
                    <a:pt x="865027" y="37832"/>
                  </a:lnTo>
                  <a:lnTo>
                    <a:pt x="862909" y="44856"/>
                  </a:lnTo>
                  <a:lnTo>
                    <a:pt x="861232" y="48951"/>
                  </a:lnTo>
                  <a:lnTo>
                    <a:pt x="860909" y="52475"/>
                  </a:lnTo>
                  <a:lnTo>
                    <a:pt x="861487" y="55618"/>
                  </a:lnTo>
                  <a:lnTo>
                    <a:pt x="862667" y="58508"/>
                  </a:lnTo>
                  <a:lnTo>
                    <a:pt x="862660" y="62021"/>
                  </a:lnTo>
                  <a:lnTo>
                    <a:pt x="858403" y="87524"/>
                  </a:lnTo>
                  <a:lnTo>
                    <a:pt x="857129" y="110211"/>
                  </a:lnTo>
                  <a:lnTo>
                    <a:pt x="852978" y="124813"/>
                  </a:lnTo>
                  <a:lnTo>
                    <a:pt x="850817" y="168775"/>
                  </a:lnTo>
                  <a:lnTo>
                    <a:pt x="849952" y="192964"/>
                  </a:lnTo>
                  <a:lnTo>
                    <a:pt x="845073" y="215969"/>
                  </a:lnTo>
                  <a:lnTo>
                    <a:pt x="843450" y="228538"/>
                  </a:lnTo>
                  <a:lnTo>
                    <a:pt x="838053" y="251659"/>
                  </a:lnTo>
                  <a:lnTo>
                    <a:pt x="836573" y="293029"/>
                  </a:lnTo>
                  <a:lnTo>
                    <a:pt x="836439" y="340542"/>
                  </a:lnTo>
                  <a:lnTo>
                    <a:pt x="830774" y="378301"/>
                  </a:lnTo>
                  <a:lnTo>
                    <a:pt x="828685" y="415083"/>
                  </a:lnTo>
                  <a:lnTo>
                    <a:pt x="819357" y="456194"/>
                  </a:lnTo>
                  <a:lnTo>
                    <a:pt x="815848" y="485570"/>
                  </a:lnTo>
                  <a:lnTo>
                    <a:pt x="815098" y="525252"/>
                  </a:lnTo>
                  <a:lnTo>
                    <a:pt x="814984" y="824227"/>
                  </a:lnTo>
                  <a:lnTo>
                    <a:pt x="820643" y="865918"/>
                  </a:lnTo>
                  <a:lnTo>
                    <a:pt x="822730" y="907303"/>
                  </a:lnTo>
                  <a:lnTo>
                    <a:pt x="828263" y="949020"/>
                  </a:lnTo>
                  <a:lnTo>
                    <a:pt x="829147" y="991340"/>
                  </a:lnTo>
                  <a:lnTo>
                    <a:pt x="828428" y="1007329"/>
                  </a:lnTo>
                  <a:lnTo>
                    <a:pt x="823612" y="1043464"/>
                  </a:lnTo>
                  <a:lnTo>
                    <a:pt x="822328" y="1084965"/>
                  </a:lnTo>
                  <a:lnTo>
                    <a:pt x="822985" y="1107807"/>
                  </a:lnTo>
                  <a:lnTo>
                    <a:pt x="828295" y="1149109"/>
                  </a:lnTo>
                  <a:lnTo>
                    <a:pt x="831270" y="1185720"/>
                  </a:lnTo>
                  <a:lnTo>
                    <a:pt x="834902" y="1207246"/>
                  </a:lnTo>
                  <a:lnTo>
                    <a:pt x="836341" y="1247346"/>
                  </a:lnTo>
                  <a:lnTo>
                    <a:pt x="838510" y="1257105"/>
                  </a:lnTo>
                  <a:lnTo>
                    <a:pt x="841326" y="1266734"/>
                  </a:lnTo>
                  <a:lnTo>
                    <a:pt x="844176" y="1290475"/>
                  </a:lnTo>
                  <a:lnTo>
                    <a:pt x="849199" y="1305622"/>
                  </a:lnTo>
                  <a:lnTo>
                    <a:pt x="850639" y="1320077"/>
                  </a:lnTo>
                  <a:lnTo>
                    <a:pt x="852808" y="1323032"/>
                  </a:lnTo>
                  <a:lnTo>
                    <a:pt x="854498" y="1324931"/>
                  </a:lnTo>
                  <a:lnTo>
                    <a:pt x="855624" y="1326991"/>
                  </a:lnTo>
                  <a:lnTo>
                    <a:pt x="857870" y="1335839"/>
                  </a:lnTo>
                  <a:lnTo>
                    <a:pt x="850730" y="1335873"/>
                  </a:lnTo>
                  <a:lnTo>
                    <a:pt x="850729" y="1342024"/>
                  </a:lnTo>
                  <a:lnTo>
                    <a:pt x="849935" y="1342355"/>
                  </a:lnTo>
                  <a:lnTo>
                    <a:pt x="846934" y="1342722"/>
                  </a:lnTo>
                  <a:lnTo>
                    <a:pt x="845816" y="1343615"/>
                  </a:lnTo>
                  <a:lnTo>
                    <a:pt x="845071" y="1345003"/>
                  </a:lnTo>
                  <a:lnTo>
                    <a:pt x="844573" y="1346722"/>
                  </a:lnTo>
                  <a:lnTo>
                    <a:pt x="843448" y="1347869"/>
                  </a:lnTo>
                  <a:lnTo>
                    <a:pt x="841903" y="1348633"/>
                  </a:lnTo>
                  <a:lnTo>
                    <a:pt x="837512" y="1349859"/>
                  </a:lnTo>
                  <a:lnTo>
                    <a:pt x="824300" y="1361534"/>
                  </a:lnTo>
                  <a:lnTo>
                    <a:pt x="817303" y="1364379"/>
                  </a:lnTo>
                  <a:lnTo>
                    <a:pt x="810199" y="1369102"/>
                  </a:lnTo>
                  <a:lnTo>
                    <a:pt x="803063" y="1371648"/>
                  </a:lnTo>
                  <a:lnTo>
                    <a:pt x="798301" y="1375057"/>
                  </a:lnTo>
                  <a:lnTo>
                    <a:pt x="795124" y="1376283"/>
                  </a:lnTo>
                  <a:lnTo>
                    <a:pt x="778611" y="1380368"/>
                  </a:lnTo>
                  <a:lnTo>
                    <a:pt x="769428" y="1383430"/>
                  </a:lnTo>
                  <a:lnTo>
                    <a:pt x="756120" y="1385947"/>
                  </a:lnTo>
                  <a:lnTo>
                    <a:pt x="733292" y="1397207"/>
                  </a:lnTo>
                  <a:lnTo>
                    <a:pt x="719466" y="1399290"/>
                  </a:lnTo>
                  <a:lnTo>
                    <a:pt x="705308" y="1400701"/>
                  </a:lnTo>
                  <a:lnTo>
                    <a:pt x="686291" y="1405770"/>
                  </a:lnTo>
                  <a:lnTo>
                    <a:pt x="661677" y="1407902"/>
                  </a:lnTo>
                  <a:lnTo>
                    <a:pt x="637749" y="1412925"/>
                  </a:lnTo>
                  <a:lnTo>
                    <a:pt x="613695" y="1414153"/>
                  </a:lnTo>
                  <a:lnTo>
                    <a:pt x="591703" y="1415189"/>
                  </a:lnTo>
                  <a:lnTo>
                    <a:pt x="569943" y="1420097"/>
                  </a:lnTo>
                  <a:lnTo>
                    <a:pt x="546727" y="1421301"/>
                  </a:lnTo>
                  <a:lnTo>
                    <a:pt x="526049" y="1422333"/>
                  </a:lnTo>
                  <a:lnTo>
                    <a:pt x="501959" y="1427241"/>
                  </a:lnTo>
                  <a:lnTo>
                    <a:pt x="477872" y="1428446"/>
                  </a:lnTo>
                  <a:lnTo>
                    <a:pt x="448749" y="1428703"/>
                  </a:lnTo>
                  <a:lnTo>
                    <a:pt x="349977" y="1428742"/>
                  </a:lnTo>
                  <a:lnTo>
                    <a:pt x="337977" y="1426625"/>
                  </a:lnTo>
                  <a:lnTo>
                    <a:pt x="326554" y="1423833"/>
                  </a:lnTo>
                  <a:lnTo>
                    <a:pt x="301921" y="1422040"/>
                  </a:lnTo>
                  <a:lnTo>
                    <a:pt x="277727" y="1421685"/>
                  </a:lnTo>
                  <a:lnTo>
                    <a:pt x="254913" y="1420822"/>
                  </a:lnTo>
                  <a:lnTo>
                    <a:pt x="230402" y="1415947"/>
                  </a:lnTo>
                  <a:lnTo>
                    <a:pt x="219962" y="1414324"/>
                  </a:lnTo>
                  <a:lnTo>
                    <a:pt x="204358" y="1409742"/>
                  </a:lnTo>
                  <a:lnTo>
                    <a:pt x="178140" y="1407791"/>
                  </a:lnTo>
                  <a:lnTo>
                    <a:pt x="164961" y="1406731"/>
                  </a:lnTo>
                  <a:lnTo>
                    <a:pt x="133704" y="1400054"/>
                  </a:lnTo>
                  <a:lnTo>
                    <a:pt x="114434" y="1394647"/>
                  </a:lnTo>
                  <a:lnTo>
                    <a:pt x="104874" y="1392952"/>
                  </a:lnTo>
                  <a:lnTo>
                    <a:pt x="89766" y="1388327"/>
                  </a:lnTo>
                  <a:lnTo>
                    <a:pt x="65833" y="1384246"/>
                  </a:lnTo>
                  <a:lnTo>
                    <a:pt x="55472" y="1381185"/>
                  </a:lnTo>
                  <a:lnTo>
                    <a:pt x="41502" y="1378668"/>
                  </a:lnTo>
                  <a:lnTo>
                    <a:pt x="31184" y="1374041"/>
                  </a:lnTo>
                  <a:lnTo>
                    <a:pt x="19213" y="1371524"/>
                  </a:lnTo>
                  <a:lnTo>
                    <a:pt x="10282" y="1366898"/>
                  </a:lnTo>
                  <a:lnTo>
                    <a:pt x="0" y="13644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Annotation5"/>
            <p:cNvSpPr/>
            <p:nvPr/>
          </p:nvSpPr>
          <p:spPr>
            <a:xfrm>
              <a:off x="3600032" y="2085975"/>
              <a:ext cx="850436" cy="121444"/>
            </a:xfrm>
            <a:custGeom>
              <a:avLst/>
              <a:gdLst/>
              <a:ahLst/>
              <a:cxnLst/>
              <a:rect l="0" t="0" r="0" b="0"/>
              <a:pathLst>
                <a:path w="850436" h="121444">
                  <a:moveTo>
                    <a:pt x="6855" y="121443"/>
                  </a:moveTo>
                  <a:lnTo>
                    <a:pt x="6855" y="117651"/>
                  </a:lnTo>
                  <a:lnTo>
                    <a:pt x="6061" y="116534"/>
                  </a:lnTo>
                  <a:lnTo>
                    <a:pt x="4737" y="115789"/>
                  </a:lnTo>
                  <a:lnTo>
                    <a:pt x="700" y="114593"/>
                  </a:lnTo>
                  <a:lnTo>
                    <a:pt x="369" y="113702"/>
                  </a:lnTo>
                  <a:lnTo>
                    <a:pt x="0" y="110594"/>
                  </a:lnTo>
                  <a:lnTo>
                    <a:pt x="697" y="109448"/>
                  </a:lnTo>
                  <a:lnTo>
                    <a:pt x="1955" y="108684"/>
                  </a:lnTo>
                  <a:lnTo>
                    <a:pt x="5887" y="107457"/>
                  </a:lnTo>
                  <a:lnTo>
                    <a:pt x="8543" y="105173"/>
                  </a:lnTo>
                  <a:lnTo>
                    <a:pt x="12925" y="101032"/>
                  </a:lnTo>
                  <a:lnTo>
                    <a:pt x="17479" y="96522"/>
                  </a:lnTo>
                  <a:lnTo>
                    <a:pt x="20293" y="95304"/>
                  </a:lnTo>
                  <a:lnTo>
                    <a:pt x="31048" y="92796"/>
                  </a:lnTo>
                  <a:lnTo>
                    <a:pt x="36936" y="89397"/>
                  </a:lnTo>
                  <a:lnTo>
                    <a:pt x="42201" y="87356"/>
                  </a:lnTo>
                  <a:lnTo>
                    <a:pt x="47983" y="85656"/>
                  </a:lnTo>
                  <a:lnTo>
                    <a:pt x="55848" y="82255"/>
                  </a:lnTo>
                  <a:lnTo>
                    <a:pt x="64639" y="80214"/>
                  </a:lnTo>
                  <a:lnTo>
                    <a:pt x="69208" y="79669"/>
                  </a:lnTo>
                  <a:lnTo>
                    <a:pt x="76402" y="76948"/>
                  </a:lnTo>
                  <a:lnTo>
                    <a:pt x="79433" y="75111"/>
                  </a:lnTo>
                  <a:lnTo>
                    <a:pt x="87036" y="73070"/>
                  </a:lnTo>
                  <a:lnTo>
                    <a:pt x="95711" y="71369"/>
                  </a:lnTo>
                  <a:lnTo>
                    <a:pt x="104863" y="67967"/>
                  </a:lnTo>
                  <a:lnTo>
                    <a:pt x="123682" y="64225"/>
                  </a:lnTo>
                  <a:lnTo>
                    <a:pt x="133181" y="60823"/>
                  </a:lnTo>
                  <a:lnTo>
                    <a:pt x="147460" y="58238"/>
                  </a:lnTo>
                  <a:lnTo>
                    <a:pt x="171430" y="56571"/>
                  </a:lnTo>
                  <a:lnTo>
                    <a:pt x="182204" y="53453"/>
                  </a:lnTo>
                  <a:lnTo>
                    <a:pt x="202064" y="49893"/>
                  </a:lnTo>
                  <a:lnTo>
                    <a:pt x="211705" y="46516"/>
                  </a:lnTo>
                  <a:lnTo>
                    <a:pt x="229860" y="43944"/>
                  </a:lnTo>
                  <a:lnTo>
                    <a:pt x="252430" y="42282"/>
                  </a:lnTo>
                  <a:lnTo>
                    <a:pt x="265334" y="39165"/>
                  </a:lnTo>
                  <a:lnTo>
                    <a:pt x="287328" y="35605"/>
                  </a:lnTo>
                  <a:lnTo>
                    <a:pt x="297260" y="32228"/>
                  </a:lnTo>
                  <a:lnTo>
                    <a:pt x="315578" y="29657"/>
                  </a:lnTo>
                  <a:lnTo>
                    <a:pt x="338204" y="28788"/>
                  </a:lnTo>
                  <a:lnTo>
                    <a:pt x="357100" y="27844"/>
                  </a:lnTo>
                  <a:lnTo>
                    <a:pt x="367987" y="24810"/>
                  </a:lnTo>
                  <a:lnTo>
                    <a:pt x="392833" y="21304"/>
                  </a:lnTo>
                  <a:lnTo>
                    <a:pt x="403726" y="17935"/>
                  </a:lnTo>
                  <a:lnTo>
                    <a:pt x="428577" y="15007"/>
                  </a:lnTo>
                  <a:lnTo>
                    <a:pt x="445394" y="13707"/>
                  </a:lnTo>
                  <a:lnTo>
                    <a:pt x="458331" y="10590"/>
                  </a:lnTo>
                  <a:lnTo>
                    <a:pt x="481139" y="7824"/>
                  </a:lnTo>
                  <a:lnTo>
                    <a:pt x="505650" y="7278"/>
                  </a:lnTo>
                  <a:lnTo>
                    <a:pt x="526025" y="7170"/>
                  </a:lnTo>
                  <a:lnTo>
                    <a:pt x="535736" y="5038"/>
                  </a:lnTo>
                  <a:lnTo>
                    <a:pt x="546142" y="2239"/>
                  </a:lnTo>
                  <a:lnTo>
                    <a:pt x="570121" y="442"/>
                  </a:lnTo>
                  <a:lnTo>
                    <a:pt x="595257" y="58"/>
                  </a:lnTo>
                  <a:lnTo>
                    <a:pt x="727632" y="0"/>
                  </a:lnTo>
                  <a:lnTo>
                    <a:pt x="731233" y="793"/>
                  </a:lnTo>
                  <a:lnTo>
                    <a:pt x="737352" y="3792"/>
                  </a:lnTo>
                  <a:lnTo>
                    <a:pt x="744838" y="5654"/>
                  </a:lnTo>
                  <a:lnTo>
                    <a:pt x="769198" y="7085"/>
                  </a:lnTo>
                  <a:lnTo>
                    <a:pt x="785095" y="7135"/>
                  </a:lnTo>
                  <a:lnTo>
                    <a:pt x="787811" y="7932"/>
                  </a:lnTo>
                  <a:lnTo>
                    <a:pt x="789621" y="9256"/>
                  </a:lnTo>
                  <a:lnTo>
                    <a:pt x="790829" y="10933"/>
                  </a:lnTo>
                  <a:lnTo>
                    <a:pt x="792428" y="12051"/>
                  </a:lnTo>
                  <a:lnTo>
                    <a:pt x="798473" y="14418"/>
                  </a:lnTo>
                  <a:lnTo>
                    <a:pt x="802982" y="17785"/>
                  </a:lnTo>
                  <a:lnTo>
                    <a:pt x="805296" y="19000"/>
                  </a:lnTo>
                  <a:lnTo>
                    <a:pt x="812348" y="21504"/>
                  </a:lnTo>
                  <a:lnTo>
                    <a:pt x="817092" y="24903"/>
                  </a:lnTo>
                  <a:lnTo>
                    <a:pt x="821847" y="26943"/>
                  </a:lnTo>
                  <a:lnTo>
                    <a:pt x="827577" y="28252"/>
                  </a:lnTo>
                  <a:lnTo>
                    <a:pt x="830479" y="30548"/>
                  </a:lnTo>
                  <a:lnTo>
                    <a:pt x="832365" y="32271"/>
                  </a:lnTo>
                  <a:lnTo>
                    <a:pt x="834417" y="33420"/>
                  </a:lnTo>
                  <a:lnTo>
                    <a:pt x="838815" y="34697"/>
                  </a:lnTo>
                  <a:lnTo>
                    <a:pt x="840305" y="35831"/>
                  </a:lnTo>
                  <a:lnTo>
                    <a:pt x="841299" y="37381"/>
                  </a:lnTo>
                  <a:lnTo>
                    <a:pt x="842893" y="41779"/>
                  </a:lnTo>
                  <a:lnTo>
                    <a:pt x="843819" y="42140"/>
                  </a:lnTo>
                  <a:lnTo>
                    <a:pt x="846965" y="42541"/>
                  </a:lnTo>
                  <a:lnTo>
                    <a:pt x="848122" y="43442"/>
                  </a:lnTo>
                  <a:lnTo>
                    <a:pt x="848893" y="44836"/>
                  </a:lnTo>
                  <a:lnTo>
                    <a:pt x="850435" y="500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Annotation6"/>
            <p:cNvSpPr/>
            <p:nvPr/>
          </p:nvSpPr>
          <p:spPr>
            <a:xfrm>
              <a:off x="4722129" y="2778918"/>
              <a:ext cx="1472691" cy="392899"/>
            </a:xfrm>
            <a:custGeom>
              <a:avLst/>
              <a:gdLst/>
              <a:ahLst/>
              <a:cxnLst/>
              <a:rect l="0" t="0" r="0" b="0"/>
              <a:pathLst>
                <a:path w="1472691" h="392899">
                  <a:moveTo>
                    <a:pt x="14297" y="321469"/>
                  </a:moveTo>
                  <a:lnTo>
                    <a:pt x="8142" y="321469"/>
                  </a:lnTo>
                  <a:lnTo>
                    <a:pt x="7811" y="322263"/>
                  </a:lnTo>
                  <a:lnTo>
                    <a:pt x="7174" y="328318"/>
                  </a:lnTo>
                  <a:lnTo>
                    <a:pt x="7149" y="352460"/>
                  </a:lnTo>
                  <a:lnTo>
                    <a:pt x="7943" y="354829"/>
                  </a:lnTo>
                  <a:lnTo>
                    <a:pt x="10944" y="359579"/>
                  </a:lnTo>
                  <a:lnTo>
                    <a:pt x="18548" y="369096"/>
                  </a:lnTo>
                  <a:lnTo>
                    <a:pt x="20159" y="373857"/>
                  </a:lnTo>
                  <a:lnTo>
                    <a:pt x="21064" y="381000"/>
                  </a:lnTo>
                  <a:lnTo>
                    <a:pt x="21986" y="382588"/>
                  </a:lnTo>
                  <a:lnTo>
                    <a:pt x="23395" y="383646"/>
                  </a:lnTo>
                  <a:lnTo>
                    <a:pt x="25129" y="384352"/>
                  </a:lnTo>
                  <a:lnTo>
                    <a:pt x="26284" y="385616"/>
                  </a:lnTo>
                  <a:lnTo>
                    <a:pt x="27055" y="387252"/>
                  </a:lnTo>
                  <a:lnTo>
                    <a:pt x="28505" y="392576"/>
                  </a:lnTo>
                  <a:lnTo>
                    <a:pt x="34742" y="392877"/>
                  </a:lnTo>
                  <a:lnTo>
                    <a:pt x="31652" y="392898"/>
                  </a:lnTo>
                  <a:lnTo>
                    <a:pt x="30634" y="392107"/>
                  </a:lnTo>
                  <a:lnTo>
                    <a:pt x="29954" y="390786"/>
                  </a:lnTo>
                  <a:lnTo>
                    <a:pt x="29199" y="387201"/>
                  </a:lnTo>
                  <a:lnTo>
                    <a:pt x="28864" y="382962"/>
                  </a:lnTo>
                  <a:lnTo>
                    <a:pt x="27980" y="381515"/>
                  </a:lnTo>
                  <a:lnTo>
                    <a:pt x="26596" y="380549"/>
                  </a:lnTo>
                  <a:lnTo>
                    <a:pt x="24880" y="379906"/>
                  </a:lnTo>
                  <a:lnTo>
                    <a:pt x="24530" y="378683"/>
                  </a:lnTo>
                  <a:lnTo>
                    <a:pt x="25091" y="377074"/>
                  </a:lnTo>
                  <a:lnTo>
                    <a:pt x="26259" y="375208"/>
                  </a:lnTo>
                  <a:lnTo>
                    <a:pt x="26244" y="373170"/>
                  </a:lnTo>
                  <a:lnTo>
                    <a:pt x="25438" y="371017"/>
                  </a:lnTo>
                  <a:lnTo>
                    <a:pt x="24108" y="368789"/>
                  </a:lnTo>
                  <a:lnTo>
                    <a:pt x="22629" y="364196"/>
                  </a:lnTo>
                  <a:lnTo>
                    <a:pt x="22234" y="361860"/>
                  </a:lnTo>
                  <a:lnTo>
                    <a:pt x="19678" y="357147"/>
                  </a:lnTo>
                  <a:lnTo>
                    <a:pt x="17885" y="354780"/>
                  </a:lnTo>
                  <a:lnTo>
                    <a:pt x="15892" y="350032"/>
                  </a:lnTo>
                  <a:lnTo>
                    <a:pt x="15360" y="347655"/>
                  </a:lnTo>
                  <a:lnTo>
                    <a:pt x="12652" y="342897"/>
                  </a:lnTo>
                  <a:lnTo>
                    <a:pt x="8235" y="337166"/>
                  </a:lnTo>
                  <a:lnTo>
                    <a:pt x="7632" y="334266"/>
                  </a:lnTo>
                  <a:lnTo>
                    <a:pt x="7471" y="332382"/>
                  </a:lnTo>
                  <a:lnTo>
                    <a:pt x="6569" y="331125"/>
                  </a:lnTo>
                  <a:lnTo>
                    <a:pt x="5174" y="330288"/>
                  </a:lnTo>
                  <a:lnTo>
                    <a:pt x="1022" y="328944"/>
                  </a:lnTo>
                  <a:lnTo>
                    <a:pt x="681" y="328040"/>
                  </a:lnTo>
                  <a:lnTo>
                    <a:pt x="0" y="321474"/>
                  </a:lnTo>
                  <a:lnTo>
                    <a:pt x="0" y="321471"/>
                  </a:lnTo>
                  <a:lnTo>
                    <a:pt x="17011" y="321469"/>
                  </a:lnTo>
                  <a:lnTo>
                    <a:pt x="19285" y="320675"/>
                  </a:lnTo>
                  <a:lnTo>
                    <a:pt x="26278" y="316559"/>
                  </a:lnTo>
                  <a:lnTo>
                    <a:pt x="31007" y="315318"/>
                  </a:lnTo>
                  <a:lnTo>
                    <a:pt x="38136" y="314619"/>
                  </a:lnTo>
                  <a:lnTo>
                    <a:pt x="40516" y="313728"/>
                  </a:lnTo>
                  <a:lnTo>
                    <a:pt x="45279" y="310620"/>
                  </a:lnTo>
                  <a:lnTo>
                    <a:pt x="52162" y="308710"/>
                  </a:lnTo>
                  <a:lnTo>
                    <a:pt x="65730" y="307483"/>
                  </a:lnTo>
                  <a:lnTo>
                    <a:pt x="68444" y="306589"/>
                  </a:lnTo>
                  <a:lnTo>
                    <a:pt x="73578" y="303479"/>
                  </a:lnTo>
                  <a:lnTo>
                    <a:pt x="80626" y="301567"/>
                  </a:lnTo>
                  <a:lnTo>
                    <a:pt x="94300" y="300339"/>
                  </a:lnTo>
                  <a:lnTo>
                    <a:pt x="97022" y="299445"/>
                  </a:lnTo>
                  <a:lnTo>
                    <a:pt x="102166" y="296335"/>
                  </a:lnTo>
                  <a:lnTo>
                    <a:pt x="109218" y="294423"/>
                  </a:lnTo>
                  <a:lnTo>
                    <a:pt x="122895" y="293196"/>
                  </a:lnTo>
                  <a:lnTo>
                    <a:pt x="125618" y="292302"/>
                  </a:lnTo>
                  <a:lnTo>
                    <a:pt x="130762" y="289191"/>
                  </a:lnTo>
                  <a:lnTo>
                    <a:pt x="137814" y="287279"/>
                  </a:lnTo>
                  <a:lnTo>
                    <a:pt x="141919" y="286770"/>
                  </a:lnTo>
                  <a:lnTo>
                    <a:pt x="148598" y="284087"/>
                  </a:lnTo>
                  <a:lnTo>
                    <a:pt x="151490" y="282260"/>
                  </a:lnTo>
                  <a:lnTo>
                    <a:pt x="158942" y="280230"/>
                  </a:lnTo>
                  <a:lnTo>
                    <a:pt x="180532" y="278026"/>
                  </a:lnTo>
                  <a:lnTo>
                    <a:pt x="190557" y="273760"/>
                  </a:lnTo>
                  <a:lnTo>
                    <a:pt x="207775" y="269799"/>
                  </a:lnTo>
                  <a:lnTo>
                    <a:pt x="217054" y="266755"/>
                  </a:lnTo>
                  <a:lnTo>
                    <a:pt x="230415" y="264247"/>
                  </a:lnTo>
                  <a:lnTo>
                    <a:pt x="240552" y="259623"/>
                  </a:lnTo>
                  <a:lnTo>
                    <a:pt x="257808" y="255542"/>
                  </a:lnTo>
                  <a:lnTo>
                    <a:pt x="262426" y="253705"/>
                  </a:lnTo>
                  <a:lnTo>
                    <a:pt x="289538" y="248398"/>
                  </a:lnTo>
                  <a:lnTo>
                    <a:pt x="293111" y="246562"/>
                  </a:lnTo>
                  <a:lnTo>
                    <a:pt x="301317" y="244521"/>
                  </a:lnTo>
                  <a:lnTo>
                    <a:pt x="310260" y="242820"/>
                  </a:lnTo>
                  <a:lnTo>
                    <a:pt x="324226" y="238193"/>
                  </a:lnTo>
                  <a:lnTo>
                    <a:pt x="351730" y="232274"/>
                  </a:lnTo>
                  <a:lnTo>
                    <a:pt x="378457" y="223430"/>
                  </a:lnTo>
                  <a:lnTo>
                    <a:pt x="406787" y="220923"/>
                  </a:lnTo>
                  <a:lnTo>
                    <a:pt x="419374" y="216624"/>
                  </a:lnTo>
                  <a:lnTo>
                    <a:pt x="442053" y="212652"/>
                  </a:lnTo>
                  <a:lnTo>
                    <a:pt x="452243" y="209606"/>
                  </a:lnTo>
                  <a:lnTo>
                    <a:pt x="498016" y="199957"/>
                  </a:lnTo>
                  <a:lnTo>
                    <a:pt x="520693" y="194514"/>
                  </a:lnTo>
                  <a:lnTo>
                    <a:pt x="530881" y="192813"/>
                  </a:lnTo>
                  <a:lnTo>
                    <a:pt x="546344" y="188187"/>
                  </a:lnTo>
                  <a:lnTo>
                    <a:pt x="587883" y="183764"/>
                  </a:lnTo>
                  <a:lnTo>
                    <a:pt x="606039" y="180126"/>
                  </a:lnTo>
                  <a:lnTo>
                    <a:pt x="616473" y="178481"/>
                  </a:lnTo>
                  <a:lnTo>
                    <a:pt x="636116" y="173074"/>
                  </a:lnTo>
                  <a:lnTo>
                    <a:pt x="645727" y="171378"/>
                  </a:lnTo>
                  <a:lnTo>
                    <a:pt x="664843" y="165938"/>
                  </a:lnTo>
                  <a:lnTo>
                    <a:pt x="692802" y="163727"/>
                  </a:lnTo>
                  <a:lnTo>
                    <a:pt x="705350" y="159461"/>
                  </a:lnTo>
                  <a:lnTo>
                    <a:pt x="728016" y="155500"/>
                  </a:lnTo>
                  <a:lnTo>
                    <a:pt x="738203" y="152455"/>
                  </a:lnTo>
                  <a:lnTo>
                    <a:pt x="783181" y="142807"/>
                  </a:lnTo>
                  <a:lnTo>
                    <a:pt x="796381" y="138181"/>
                  </a:lnTo>
                  <a:lnTo>
                    <a:pt x="819810" y="136054"/>
                  </a:lnTo>
                  <a:lnTo>
                    <a:pt x="842944" y="135002"/>
                  </a:lnTo>
                  <a:lnTo>
                    <a:pt x="858929" y="130090"/>
                  </a:lnTo>
                  <a:lnTo>
                    <a:pt x="881846" y="127992"/>
                  </a:lnTo>
                  <a:lnTo>
                    <a:pt x="900799" y="122973"/>
                  </a:lnTo>
                  <a:lnTo>
                    <a:pt x="924605" y="120851"/>
                  </a:lnTo>
                  <a:lnTo>
                    <a:pt x="943666" y="115830"/>
                  </a:lnTo>
                  <a:lnTo>
                    <a:pt x="981793" y="113566"/>
                  </a:lnTo>
                  <a:lnTo>
                    <a:pt x="1000857" y="108658"/>
                  </a:lnTo>
                  <a:lnTo>
                    <a:pt x="1010389" y="107030"/>
                  </a:lnTo>
                  <a:lnTo>
                    <a:pt x="1029453" y="101634"/>
                  </a:lnTo>
                  <a:lnTo>
                    <a:pt x="1038985" y="99940"/>
                  </a:lnTo>
                  <a:lnTo>
                    <a:pt x="1080305" y="88174"/>
                  </a:lnTo>
                  <a:lnTo>
                    <a:pt x="1105423" y="85146"/>
                  </a:lnTo>
                  <a:lnTo>
                    <a:pt x="1118246" y="80879"/>
                  </a:lnTo>
                  <a:lnTo>
                    <a:pt x="1132106" y="78469"/>
                  </a:lnTo>
                  <a:lnTo>
                    <a:pt x="1146274" y="73874"/>
                  </a:lnTo>
                  <a:lnTo>
                    <a:pt x="1160534" y="71366"/>
                  </a:lnTo>
                  <a:lnTo>
                    <a:pt x="1174821" y="66742"/>
                  </a:lnTo>
                  <a:lnTo>
                    <a:pt x="1189115" y="64225"/>
                  </a:lnTo>
                  <a:lnTo>
                    <a:pt x="1229640" y="52456"/>
                  </a:lnTo>
                  <a:lnTo>
                    <a:pt x="1240926" y="49938"/>
                  </a:lnTo>
                  <a:lnTo>
                    <a:pt x="1254773" y="45312"/>
                  </a:lnTo>
                  <a:lnTo>
                    <a:pt x="1272026" y="42795"/>
                  </a:lnTo>
                  <a:lnTo>
                    <a:pt x="1283670" y="38168"/>
                  </a:lnTo>
                  <a:lnTo>
                    <a:pt x="1301434" y="34086"/>
                  </a:lnTo>
                  <a:lnTo>
                    <a:pt x="1310788" y="31024"/>
                  </a:lnTo>
                  <a:lnTo>
                    <a:pt x="1329738" y="26942"/>
                  </a:lnTo>
                  <a:lnTo>
                    <a:pt x="1339255" y="23881"/>
                  </a:lnTo>
                  <a:lnTo>
                    <a:pt x="1362927" y="20853"/>
                  </a:lnTo>
                  <a:lnTo>
                    <a:pt x="1375650" y="16586"/>
                  </a:lnTo>
                  <a:lnTo>
                    <a:pt x="1402847" y="13696"/>
                  </a:lnTo>
                  <a:lnTo>
                    <a:pt x="1414882" y="8673"/>
                  </a:lnTo>
                  <a:lnTo>
                    <a:pt x="1424583" y="7597"/>
                  </a:lnTo>
                  <a:lnTo>
                    <a:pt x="1438298" y="7233"/>
                  </a:lnTo>
                  <a:lnTo>
                    <a:pt x="1441025" y="6410"/>
                  </a:lnTo>
                  <a:lnTo>
                    <a:pt x="1448657" y="2252"/>
                  </a:lnTo>
                  <a:lnTo>
                    <a:pt x="1453536" y="1001"/>
                  </a:lnTo>
                  <a:lnTo>
                    <a:pt x="147269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Annotation7"/>
            <p:cNvSpPr/>
            <p:nvPr/>
          </p:nvSpPr>
          <p:spPr>
            <a:xfrm>
              <a:off x="4729365" y="2821781"/>
              <a:ext cx="1508349" cy="364332"/>
            </a:xfrm>
            <a:custGeom>
              <a:avLst/>
              <a:gdLst/>
              <a:ahLst/>
              <a:cxnLst/>
              <a:rect l="0" t="0" r="0" b="0"/>
              <a:pathLst>
                <a:path w="1508349" h="364332">
                  <a:moveTo>
                    <a:pt x="7061" y="364331"/>
                  </a:moveTo>
                  <a:lnTo>
                    <a:pt x="0" y="364331"/>
                  </a:lnTo>
                  <a:lnTo>
                    <a:pt x="30987" y="364331"/>
                  </a:lnTo>
                  <a:lnTo>
                    <a:pt x="33338" y="363537"/>
                  </a:lnTo>
                  <a:lnTo>
                    <a:pt x="40442" y="359421"/>
                  </a:lnTo>
                  <a:lnTo>
                    <a:pt x="45198" y="358180"/>
                  </a:lnTo>
                  <a:lnTo>
                    <a:pt x="59488" y="357274"/>
                  </a:lnTo>
                  <a:lnTo>
                    <a:pt x="61871" y="356451"/>
                  </a:lnTo>
                  <a:lnTo>
                    <a:pt x="66636" y="353421"/>
                  </a:lnTo>
                  <a:lnTo>
                    <a:pt x="73520" y="351544"/>
                  </a:lnTo>
                  <a:lnTo>
                    <a:pt x="98213" y="349308"/>
                  </a:lnTo>
                  <a:lnTo>
                    <a:pt x="106089" y="346277"/>
                  </a:lnTo>
                  <a:lnTo>
                    <a:pt x="119177" y="338657"/>
                  </a:lnTo>
                  <a:lnTo>
                    <a:pt x="130923" y="336616"/>
                  </a:lnTo>
                  <a:lnTo>
                    <a:pt x="137043" y="336138"/>
                  </a:lnTo>
                  <a:lnTo>
                    <a:pt x="158484" y="329639"/>
                  </a:lnTo>
                  <a:lnTo>
                    <a:pt x="174597" y="328021"/>
                  </a:lnTo>
                  <a:lnTo>
                    <a:pt x="210297" y="316760"/>
                  </a:lnTo>
                  <a:lnTo>
                    <a:pt x="228814" y="312689"/>
                  </a:lnTo>
                  <a:lnTo>
                    <a:pt x="238271" y="309629"/>
                  </a:lnTo>
                  <a:lnTo>
                    <a:pt x="252528" y="307113"/>
                  </a:lnTo>
                  <a:lnTo>
                    <a:pt x="266813" y="302486"/>
                  </a:lnTo>
                  <a:lnTo>
                    <a:pt x="281107" y="299969"/>
                  </a:lnTo>
                  <a:lnTo>
                    <a:pt x="295404" y="295343"/>
                  </a:lnTo>
                  <a:lnTo>
                    <a:pt x="328765" y="290920"/>
                  </a:lnTo>
                  <a:lnTo>
                    <a:pt x="357361" y="280550"/>
                  </a:lnTo>
                  <a:lnTo>
                    <a:pt x="366893" y="278676"/>
                  </a:lnTo>
                  <a:lnTo>
                    <a:pt x="381191" y="273952"/>
                  </a:lnTo>
                  <a:lnTo>
                    <a:pt x="400256" y="269838"/>
                  </a:lnTo>
                  <a:lnTo>
                    <a:pt x="428998" y="260136"/>
                  </a:lnTo>
                  <a:lnTo>
                    <a:pt x="449856" y="255643"/>
                  </a:lnTo>
                  <a:lnTo>
                    <a:pt x="459634" y="252525"/>
                  </a:lnTo>
                  <a:lnTo>
                    <a:pt x="478855" y="248407"/>
                  </a:lnTo>
                  <a:lnTo>
                    <a:pt x="488409" y="245341"/>
                  </a:lnTo>
                  <a:lnTo>
                    <a:pt x="502719" y="242820"/>
                  </a:lnTo>
                  <a:lnTo>
                    <a:pt x="531320" y="231560"/>
                  </a:lnTo>
                  <a:lnTo>
                    <a:pt x="550384" y="227068"/>
                  </a:lnTo>
                  <a:lnTo>
                    <a:pt x="559916" y="223950"/>
                  </a:lnTo>
                  <a:lnTo>
                    <a:pt x="578980" y="219832"/>
                  </a:lnTo>
                  <a:lnTo>
                    <a:pt x="583746" y="217992"/>
                  </a:lnTo>
                  <a:lnTo>
                    <a:pt x="618497" y="210843"/>
                  </a:lnTo>
                  <a:lnTo>
                    <a:pt x="626463" y="206685"/>
                  </a:lnTo>
                  <a:lnTo>
                    <a:pt x="629699" y="204465"/>
                  </a:lnTo>
                  <a:lnTo>
                    <a:pt x="637531" y="201998"/>
                  </a:lnTo>
                  <a:lnTo>
                    <a:pt x="646308" y="200108"/>
                  </a:lnTo>
                  <a:lnTo>
                    <a:pt x="660181" y="195375"/>
                  </a:lnTo>
                  <a:lnTo>
                    <a:pt x="679101" y="191257"/>
                  </a:lnTo>
                  <a:lnTo>
                    <a:pt x="688613" y="188190"/>
                  </a:lnTo>
                  <a:lnTo>
                    <a:pt x="702900" y="185670"/>
                  </a:lnTo>
                  <a:lnTo>
                    <a:pt x="717195" y="181043"/>
                  </a:lnTo>
                  <a:lnTo>
                    <a:pt x="731492" y="178525"/>
                  </a:lnTo>
                  <a:lnTo>
                    <a:pt x="745790" y="173899"/>
                  </a:lnTo>
                  <a:lnTo>
                    <a:pt x="760087" y="171382"/>
                  </a:lnTo>
                  <a:lnTo>
                    <a:pt x="774385" y="166755"/>
                  </a:lnTo>
                  <a:lnTo>
                    <a:pt x="788684" y="164238"/>
                  </a:lnTo>
                  <a:lnTo>
                    <a:pt x="802982" y="159612"/>
                  </a:lnTo>
                  <a:lnTo>
                    <a:pt x="817279" y="157094"/>
                  </a:lnTo>
                  <a:lnTo>
                    <a:pt x="849252" y="146549"/>
                  </a:lnTo>
                  <a:lnTo>
                    <a:pt x="858232" y="144507"/>
                  </a:lnTo>
                  <a:lnTo>
                    <a:pt x="867519" y="142807"/>
                  </a:lnTo>
                  <a:lnTo>
                    <a:pt x="881678" y="138180"/>
                  </a:lnTo>
                  <a:lnTo>
                    <a:pt x="895936" y="135663"/>
                  </a:lnTo>
                  <a:lnTo>
                    <a:pt x="910221" y="131037"/>
                  </a:lnTo>
                  <a:lnTo>
                    <a:pt x="923721" y="128519"/>
                  </a:lnTo>
                  <a:lnTo>
                    <a:pt x="933899" y="123893"/>
                  </a:lnTo>
                  <a:lnTo>
                    <a:pt x="946624" y="122169"/>
                  </a:lnTo>
                  <a:lnTo>
                    <a:pt x="960455" y="120865"/>
                  </a:lnTo>
                  <a:lnTo>
                    <a:pt x="996672" y="109592"/>
                  </a:lnTo>
                  <a:lnTo>
                    <a:pt x="1019746" y="106576"/>
                  </a:lnTo>
                  <a:lnTo>
                    <a:pt x="1034850" y="101544"/>
                  </a:lnTo>
                  <a:lnTo>
                    <a:pt x="1041335" y="99899"/>
                  </a:lnTo>
                  <a:lnTo>
                    <a:pt x="1053918" y="95304"/>
                  </a:lnTo>
                  <a:lnTo>
                    <a:pt x="1073326" y="93189"/>
                  </a:lnTo>
                  <a:lnTo>
                    <a:pt x="1085197" y="92963"/>
                  </a:lnTo>
                  <a:lnTo>
                    <a:pt x="1088828" y="92138"/>
                  </a:lnTo>
                  <a:lnTo>
                    <a:pt x="1098527" y="87978"/>
                  </a:lnTo>
                  <a:lnTo>
                    <a:pt x="1110316" y="85598"/>
                  </a:lnTo>
                  <a:lnTo>
                    <a:pt x="1119987" y="81013"/>
                  </a:lnTo>
                  <a:lnTo>
                    <a:pt x="1134966" y="79061"/>
                  </a:lnTo>
                  <a:lnTo>
                    <a:pt x="1153186" y="78609"/>
                  </a:lnTo>
                  <a:lnTo>
                    <a:pt x="1155600" y="77806"/>
                  </a:lnTo>
                  <a:lnTo>
                    <a:pt x="1162795" y="73677"/>
                  </a:lnTo>
                  <a:lnTo>
                    <a:pt x="1167571" y="72432"/>
                  </a:lnTo>
                  <a:lnTo>
                    <a:pt x="1195881" y="71463"/>
                  </a:lnTo>
                  <a:lnTo>
                    <a:pt x="1197568" y="70661"/>
                  </a:lnTo>
                  <a:lnTo>
                    <a:pt x="1198692" y="69332"/>
                  </a:lnTo>
                  <a:lnTo>
                    <a:pt x="1199442" y="67652"/>
                  </a:lnTo>
                  <a:lnTo>
                    <a:pt x="1201531" y="66533"/>
                  </a:lnTo>
                  <a:lnTo>
                    <a:pt x="1211266" y="64957"/>
                  </a:lnTo>
                  <a:lnTo>
                    <a:pt x="1224561" y="64381"/>
                  </a:lnTo>
                  <a:lnTo>
                    <a:pt x="1227015" y="63558"/>
                  </a:lnTo>
                  <a:lnTo>
                    <a:pt x="1234262" y="59401"/>
                  </a:lnTo>
                  <a:lnTo>
                    <a:pt x="1239051" y="58150"/>
                  </a:lnTo>
                  <a:lnTo>
                    <a:pt x="1246213" y="57446"/>
                  </a:lnTo>
                  <a:lnTo>
                    <a:pt x="1248598" y="56553"/>
                  </a:lnTo>
                  <a:lnTo>
                    <a:pt x="1255749" y="52299"/>
                  </a:lnTo>
                  <a:lnTo>
                    <a:pt x="1260516" y="51025"/>
                  </a:lnTo>
                  <a:lnTo>
                    <a:pt x="1274815" y="50095"/>
                  </a:lnTo>
                  <a:lnTo>
                    <a:pt x="1277198" y="49272"/>
                  </a:lnTo>
                  <a:lnTo>
                    <a:pt x="1284346" y="45114"/>
                  </a:lnTo>
                  <a:lnTo>
                    <a:pt x="1289112" y="43863"/>
                  </a:lnTo>
                  <a:lnTo>
                    <a:pt x="1310559" y="42888"/>
                  </a:lnTo>
                  <a:lnTo>
                    <a:pt x="1312942" y="42086"/>
                  </a:lnTo>
                  <a:lnTo>
                    <a:pt x="1320092" y="37958"/>
                  </a:lnTo>
                  <a:lnTo>
                    <a:pt x="1328211" y="36013"/>
                  </a:lnTo>
                  <a:lnTo>
                    <a:pt x="1333000" y="35806"/>
                  </a:lnTo>
                  <a:lnTo>
                    <a:pt x="1335052" y="34983"/>
                  </a:lnTo>
                  <a:lnTo>
                    <a:pt x="1341735" y="30826"/>
                  </a:lnTo>
                  <a:lnTo>
                    <a:pt x="1346391" y="29575"/>
                  </a:lnTo>
                  <a:lnTo>
                    <a:pt x="1360610" y="28662"/>
                  </a:lnTo>
                  <a:lnTo>
                    <a:pt x="1362990" y="27839"/>
                  </a:lnTo>
                  <a:lnTo>
                    <a:pt x="1370136" y="23682"/>
                  </a:lnTo>
                  <a:lnTo>
                    <a:pt x="1374900" y="22432"/>
                  </a:lnTo>
                  <a:lnTo>
                    <a:pt x="1382049" y="21727"/>
                  </a:lnTo>
                  <a:lnTo>
                    <a:pt x="1384432" y="20835"/>
                  </a:lnTo>
                  <a:lnTo>
                    <a:pt x="1391581" y="16580"/>
                  </a:lnTo>
                  <a:lnTo>
                    <a:pt x="1396347" y="15306"/>
                  </a:lnTo>
                  <a:lnTo>
                    <a:pt x="1435465" y="13494"/>
                  </a:lnTo>
                  <a:lnTo>
                    <a:pt x="1450363" y="7805"/>
                  </a:lnTo>
                  <a:lnTo>
                    <a:pt x="1464104" y="7169"/>
                  </a:lnTo>
                  <a:lnTo>
                    <a:pt x="1466972" y="5038"/>
                  </a:lnTo>
                  <a:lnTo>
                    <a:pt x="1468849" y="3359"/>
                  </a:lnTo>
                  <a:lnTo>
                    <a:pt x="1470894" y="2239"/>
                  </a:lnTo>
                  <a:lnTo>
                    <a:pt x="1475286" y="995"/>
                  </a:lnTo>
                  <a:lnTo>
                    <a:pt x="150834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Annotation8"/>
            <p:cNvSpPr/>
            <p:nvPr/>
          </p:nvSpPr>
          <p:spPr>
            <a:xfrm>
              <a:off x="6159074" y="2771775"/>
              <a:ext cx="42895" cy="71438"/>
            </a:xfrm>
            <a:custGeom>
              <a:avLst/>
              <a:gdLst/>
              <a:ahLst/>
              <a:cxnLst/>
              <a:rect l="0" t="0" r="0" b="0"/>
              <a:pathLst>
                <a:path w="42895" h="71438">
                  <a:moveTo>
                    <a:pt x="0" y="0"/>
                  </a:moveTo>
                  <a:lnTo>
                    <a:pt x="6854" y="6849"/>
                  </a:lnTo>
                  <a:lnTo>
                    <a:pt x="6953" y="7741"/>
                  </a:lnTo>
                  <a:lnTo>
                    <a:pt x="7018" y="9129"/>
                  </a:lnTo>
                  <a:lnTo>
                    <a:pt x="7124" y="13268"/>
                  </a:lnTo>
                  <a:lnTo>
                    <a:pt x="7926" y="13608"/>
                  </a:lnTo>
                  <a:lnTo>
                    <a:pt x="9256" y="13834"/>
                  </a:lnTo>
                  <a:lnTo>
                    <a:pt x="10936" y="13985"/>
                  </a:lnTo>
                  <a:lnTo>
                    <a:pt x="12057" y="14880"/>
                  </a:lnTo>
                  <a:lnTo>
                    <a:pt x="12804" y="16269"/>
                  </a:lnTo>
                  <a:lnTo>
                    <a:pt x="13302" y="17990"/>
                  </a:lnTo>
                  <a:lnTo>
                    <a:pt x="14429" y="19930"/>
                  </a:lnTo>
                  <a:lnTo>
                    <a:pt x="15973" y="22018"/>
                  </a:lnTo>
                  <a:lnTo>
                    <a:pt x="17798" y="24203"/>
                  </a:lnTo>
                  <a:lnTo>
                    <a:pt x="19015" y="26454"/>
                  </a:lnTo>
                  <a:lnTo>
                    <a:pt x="19825" y="28749"/>
                  </a:lnTo>
                  <a:lnTo>
                    <a:pt x="20366" y="31072"/>
                  </a:lnTo>
                  <a:lnTo>
                    <a:pt x="21521" y="33414"/>
                  </a:lnTo>
                  <a:lnTo>
                    <a:pt x="23085" y="35770"/>
                  </a:lnTo>
                  <a:lnTo>
                    <a:pt x="24922" y="38134"/>
                  </a:lnTo>
                  <a:lnTo>
                    <a:pt x="26147" y="40503"/>
                  </a:lnTo>
                  <a:lnTo>
                    <a:pt x="26963" y="42877"/>
                  </a:lnTo>
                  <a:lnTo>
                    <a:pt x="27508" y="45253"/>
                  </a:lnTo>
                  <a:lnTo>
                    <a:pt x="28664" y="47631"/>
                  </a:lnTo>
                  <a:lnTo>
                    <a:pt x="30231" y="50010"/>
                  </a:lnTo>
                  <a:lnTo>
                    <a:pt x="32069" y="52390"/>
                  </a:lnTo>
                  <a:lnTo>
                    <a:pt x="33294" y="54770"/>
                  </a:lnTo>
                  <a:lnTo>
                    <a:pt x="34111" y="57150"/>
                  </a:lnTo>
                  <a:lnTo>
                    <a:pt x="35422" y="62882"/>
                  </a:lnTo>
                  <a:lnTo>
                    <a:pt x="36324" y="64146"/>
                  </a:lnTo>
                  <a:lnTo>
                    <a:pt x="37720" y="65783"/>
                  </a:lnTo>
                  <a:lnTo>
                    <a:pt x="42894" y="714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Annotation9"/>
            <p:cNvSpPr/>
            <p:nvPr/>
          </p:nvSpPr>
          <p:spPr>
            <a:xfrm>
              <a:off x="3640363" y="3993801"/>
              <a:ext cx="216739" cy="284868"/>
            </a:xfrm>
            <a:custGeom>
              <a:avLst/>
              <a:gdLst/>
              <a:ahLst/>
              <a:cxnLst/>
              <a:rect l="0" t="0" r="0" b="0"/>
              <a:pathLst>
                <a:path w="216739" h="284868">
                  <a:moveTo>
                    <a:pt x="195291" y="70992"/>
                  </a:moveTo>
                  <a:lnTo>
                    <a:pt x="195291" y="67200"/>
                  </a:lnTo>
                  <a:lnTo>
                    <a:pt x="193173" y="61105"/>
                  </a:lnTo>
                  <a:lnTo>
                    <a:pt x="189136" y="51841"/>
                  </a:lnTo>
                  <a:lnTo>
                    <a:pt x="184642" y="42652"/>
                  </a:lnTo>
                  <a:lnTo>
                    <a:pt x="182615" y="36436"/>
                  </a:lnTo>
                  <a:lnTo>
                    <a:pt x="180920" y="30234"/>
                  </a:lnTo>
                  <a:lnTo>
                    <a:pt x="177519" y="22186"/>
                  </a:lnTo>
                  <a:lnTo>
                    <a:pt x="173359" y="15434"/>
                  </a:lnTo>
                  <a:lnTo>
                    <a:pt x="168863" y="9787"/>
                  </a:lnTo>
                  <a:lnTo>
                    <a:pt x="164217" y="4632"/>
                  </a:lnTo>
                  <a:lnTo>
                    <a:pt x="161071" y="2940"/>
                  </a:lnTo>
                  <a:lnTo>
                    <a:pt x="157386" y="1811"/>
                  </a:lnTo>
                  <a:lnTo>
                    <a:pt x="153340" y="1059"/>
                  </a:lnTo>
                  <a:lnTo>
                    <a:pt x="148260" y="557"/>
                  </a:lnTo>
                  <a:lnTo>
                    <a:pt x="142490" y="223"/>
                  </a:lnTo>
                  <a:lnTo>
                    <a:pt x="136260" y="0"/>
                  </a:lnTo>
                  <a:lnTo>
                    <a:pt x="130519" y="646"/>
                  </a:lnTo>
                  <a:lnTo>
                    <a:pt x="125102" y="1869"/>
                  </a:lnTo>
                  <a:lnTo>
                    <a:pt x="107770" y="7384"/>
                  </a:lnTo>
                  <a:lnTo>
                    <a:pt x="101199" y="9537"/>
                  </a:lnTo>
                  <a:lnTo>
                    <a:pt x="94436" y="12560"/>
                  </a:lnTo>
                  <a:lnTo>
                    <a:pt x="87543" y="16162"/>
                  </a:lnTo>
                  <a:lnTo>
                    <a:pt x="80565" y="20151"/>
                  </a:lnTo>
                  <a:lnTo>
                    <a:pt x="73530" y="25192"/>
                  </a:lnTo>
                  <a:lnTo>
                    <a:pt x="66458" y="30934"/>
                  </a:lnTo>
                  <a:lnTo>
                    <a:pt x="59360" y="37143"/>
                  </a:lnTo>
                  <a:lnTo>
                    <a:pt x="47236" y="48275"/>
                  </a:lnTo>
                  <a:lnTo>
                    <a:pt x="41779" y="53466"/>
                  </a:lnTo>
                  <a:lnTo>
                    <a:pt x="36552" y="59308"/>
                  </a:lnTo>
                  <a:lnTo>
                    <a:pt x="31479" y="65584"/>
                  </a:lnTo>
                  <a:lnTo>
                    <a:pt x="26508" y="72150"/>
                  </a:lnTo>
                  <a:lnTo>
                    <a:pt x="16749" y="85794"/>
                  </a:lnTo>
                  <a:lnTo>
                    <a:pt x="11922" y="92766"/>
                  </a:lnTo>
                  <a:lnTo>
                    <a:pt x="7910" y="100590"/>
                  </a:lnTo>
                  <a:lnTo>
                    <a:pt x="4441" y="108980"/>
                  </a:lnTo>
                  <a:lnTo>
                    <a:pt x="1334" y="117749"/>
                  </a:lnTo>
                  <a:lnTo>
                    <a:pt x="57" y="125976"/>
                  </a:lnTo>
                  <a:lnTo>
                    <a:pt x="0" y="133842"/>
                  </a:lnTo>
                  <a:lnTo>
                    <a:pt x="756" y="141467"/>
                  </a:lnTo>
                  <a:lnTo>
                    <a:pt x="1260" y="149725"/>
                  </a:lnTo>
                  <a:lnTo>
                    <a:pt x="1821" y="167368"/>
                  </a:lnTo>
                  <a:lnTo>
                    <a:pt x="2765" y="175724"/>
                  </a:lnTo>
                  <a:lnTo>
                    <a:pt x="4188" y="183676"/>
                  </a:lnTo>
                  <a:lnTo>
                    <a:pt x="5931" y="191359"/>
                  </a:lnTo>
                  <a:lnTo>
                    <a:pt x="8682" y="198862"/>
                  </a:lnTo>
                  <a:lnTo>
                    <a:pt x="12105" y="206244"/>
                  </a:lnTo>
                  <a:lnTo>
                    <a:pt x="15975" y="213548"/>
                  </a:lnTo>
                  <a:lnTo>
                    <a:pt x="20144" y="220004"/>
                  </a:lnTo>
                  <a:lnTo>
                    <a:pt x="24512" y="225896"/>
                  </a:lnTo>
                  <a:lnTo>
                    <a:pt x="29013" y="231412"/>
                  </a:lnTo>
                  <a:lnTo>
                    <a:pt x="33601" y="237470"/>
                  </a:lnTo>
                  <a:lnTo>
                    <a:pt x="42937" y="250551"/>
                  </a:lnTo>
                  <a:lnTo>
                    <a:pt x="48445" y="255786"/>
                  </a:lnTo>
                  <a:lnTo>
                    <a:pt x="54499" y="260069"/>
                  </a:lnTo>
                  <a:lnTo>
                    <a:pt x="60919" y="263718"/>
                  </a:lnTo>
                  <a:lnTo>
                    <a:pt x="67582" y="266945"/>
                  </a:lnTo>
                  <a:lnTo>
                    <a:pt x="74407" y="269890"/>
                  </a:lnTo>
                  <a:lnTo>
                    <a:pt x="81340" y="272647"/>
                  </a:lnTo>
                  <a:lnTo>
                    <a:pt x="95398" y="277827"/>
                  </a:lnTo>
                  <a:lnTo>
                    <a:pt x="102482" y="280320"/>
                  </a:lnTo>
                  <a:lnTo>
                    <a:pt x="110383" y="281981"/>
                  </a:lnTo>
                  <a:lnTo>
                    <a:pt x="118828" y="283089"/>
                  </a:lnTo>
                  <a:lnTo>
                    <a:pt x="127635" y="283828"/>
                  </a:lnTo>
                  <a:lnTo>
                    <a:pt x="135889" y="284320"/>
                  </a:lnTo>
                  <a:lnTo>
                    <a:pt x="151415" y="284867"/>
                  </a:lnTo>
                  <a:lnTo>
                    <a:pt x="158891" y="284219"/>
                  </a:lnTo>
                  <a:lnTo>
                    <a:pt x="166258" y="282994"/>
                  </a:lnTo>
                  <a:lnTo>
                    <a:pt x="173553" y="281383"/>
                  </a:lnTo>
                  <a:lnTo>
                    <a:pt x="180005" y="280309"/>
                  </a:lnTo>
                  <a:lnTo>
                    <a:pt x="185894" y="279593"/>
                  </a:lnTo>
                  <a:lnTo>
                    <a:pt x="191410" y="279116"/>
                  </a:lnTo>
                  <a:lnTo>
                    <a:pt x="196675" y="278004"/>
                  </a:lnTo>
                  <a:lnTo>
                    <a:pt x="201774" y="276468"/>
                  </a:lnTo>
                  <a:lnTo>
                    <a:pt x="216738" y="2710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10"/>
            <p:cNvSpPr/>
            <p:nvPr/>
          </p:nvSpPr>
          <p:spPr>
            <a:xfrm>
              <a:off x="3914722" y="4079402"/>
              <a:ext cx="206893" cy="199543"/>
            </a:xfrm>
            <a:custGeom>
              <a:avLst/>
              <a:gdLst/>
              <a:ahLst/>
              <a:cxnLst/>
              <a:rect l="0" t="0" r="0" b="0"/>
              <a:pathLst>
                <a:path w="206893" h="199543">
                  <a:moveTo>
                    <a:pt x="78210" y="21110"/>
                  </a:moveTo>
                  <a:lnTo>
                    <a:pt x="87408" y="21110"/>
                  </a:lnTo>
                  <a:lnTo>
                    <a:pt x="86725" y="21110"/>
                  </a:lnTo>
                  <a:lnTo>
                    <a:pt x="86270" y="20316"/>
                  </a:lnTo>
                  <a:lnTo>
                    <a:pt x="85764" y="17318"/>
                  </a:lnTo>
                  <a:lnTo>
                    <a:pt x="86423" y="16200"/>
                  </a:lnTo>
                  <a:lnTo>
                    <a:pt x="87657" y="15455"/>
                  </a:lnTo>
                  <a:lnTo>
                    <a:pt x="89274" y="14958"/>
                  </a:lnTo>
                  <a:lnTo>
                    <a:pt x="90352" y="13834"/>
                  </a:lnTo>
                  <a:lnTo>
                    <a:pt x="91071" y="12290"/>
                  </a:lnTo>
                  <a:lnTo>
                    <a:pt x="92224" y="7902"/>
                  </a:lnTo>
                  <a:lnTo>
                    <a:pt x="92424" y="3349"/>
                  </a:lnTo>
                  <a:lnTo>
                    <a:pt x="91657" y="2125"/>
                  </a:lnTo>
                  <a:lnTo>
                    <a:pt x="90352" y="1310"/>
                  </a:lnTo>
                  <a:lnTo>
                    <a:pt x="86346" y="0"/>
                  </a:lnTo>
                  <a:lnTo>
                    <a:pt x="83679" y="1938"/>
                  </a:lnTo>
                  <a:lnTo>
                    <a:pt x="79052" y="5445"/>
                  </a:lnTo>
                  <a:lnTo>
                    <a:pt x="75594" y="7491"/>
                  </a:lnTo>
                  <a:lnTo>
                    <a:pt x="71700" y="9649"/>
                  </a:lnTo>
                  <a:lnTo>
                    <a:pt x="65255" y="14164"/>
                  </a:lnTo>
                  <a:lnTo>
                    <a:pt x="62425" y="16479"/>
                  </a:lnTo>
                  <a:lnTo>
                    <a:pt x="59743" y="19610"/>
                  </a:lnTo>
                  <a:lnTo>
                    <a:pt x="57161" y="23285"/>
                  </a:lnTo>
                  <a:lnTo>
                    <a:pt x="54646" y="27322"/>
                  </a:lnTo>
                  <a:lnTo>
                    <a:pt x="51379" y="31601"/>
                  </a:lnTo>
                  <a:lnTo>
                    <a:pt x="47614" y="36041"/>
                  </a:lnTo>
                  <a:lnTo>
                    <a:pt x="43514" y="40589"/>
                  </a:lnTo>
                  <a:lnTo>
                    <a:pt x="39193" y="46002"/>
                  </a:lnTo>
                  <a:lnTo>
                    <a:pt x="34724" y="51992"/>
                  </a:lnTo>
                  <a:lnTo>
                    <a:pt x="30155" y="58366"/>
                  </a:lnTo>
                  <a:lnTo>
                    <a:pt x="26315" y="64998"/>
                  </a:lnTo>
                  <a:lnTo>
                    <a:pt x="22961" y="71799"/>
                  </a:lnTo>
                  <a:lnTo>
                    <a:pt x="17115" y="84913"/>
                  </a:lnTo>
                  <a:lnTo>
                    <a:pt x="11870" y="96033"/>
                  </a:lnTo>
                  <a:lnTo>
                    <a:pt x="9359" y="102015"/>
                  </a:lnTo>
                  <a:lnTo>
                    <a:pt x="6891" y="108384"/>
                  </a:lnTo>
                  <a:lnTo>
                    <a:pt x="4451" y="115011"/>
                  </a:lnTo>
                  <a:lnTo>
                    <a:pt x="2824" y="121810"/>
                  </a:lnTo>
                  <a:lnTo>
                    <a:pt x="1740" y="128725"/>
                  </a:lnTo>
                  <a:lnTo>
                    <a:pt x="1017" y="135715"/>
                  </a:lnTo>
                  <a:lnTo>
                    <a:pt x="535" y="141963"/>
                  </a:lnTo>
                  <a:lnTo>
                    <a:pt x="214" y="147717"/>
                  </a:lnTo>
                  <a:lnTo>
                    <a:pt x="0" y="153139"/>
                  </a:lnTo>
                  <a:lnTo>
                    <a:pt x="651" y="158342"/>
                  </a:lnTo>
                  <a:lnTo>
                    <a:pt x="1880" y="163397"/>
                  </a:lnTo>
                  <a:lnTo>
                    <a:pt x="3493" y="168356"/>
                  </a:lnTo>
                  <a:lnTo>
                    <a:pt x="5363" y="173249"/>
                  </a:lnTo>
                  <a:lnTo>
                    <a:pt x="7404" y="178098"/>
                  </a:lnTo>
                  <a:lnTo>
                    <a:pt x="9559" y="182918"/>
                  </a:lnTo>
                  <a:lnTo>
                    <a:pt x="11791" y="186926"/>
                  </a:lnTo>
                  <a:lnTo>
                    <a:pt x="14072" y="190392"/>
                  </a:lnTo>
                  <a:lnTo>
                    <a:pt x="16388" y="193495"/>
                  </a:lnTo>
                  <a:lnTo>
                    <a:pt x="18725" y="195564"/>
                  </a:lnTo>
                  <a:lnTo>
                    <a:pt x="21078" y="196944"/>
                  </a:lnTo>
                  <a:lnTo>
                    <a:pt x="23441" y="197864"/>
                  </a:lnTo>
                  <a:lnTo>
                    <a:pt x="26605" y="198477"/>
                  </a:lnTo>
                  <a:lnTo>
                    <a:pt x="30303" y="198886"/>
                  </a:lnTo>
                  <a:lnTo>
                    <a:pt x="34357" y="199158"/>
                  </a:lnTo>
                  <a:lnTo>
                    <a:pt x="40980" y="199461"/>
                  </a:lnTo>
                  <a:lnTo>
                    <a:pt x="43858" y="199542"/>
                  </a:lnTo>
                  <a:lnTo>
                    <a:pt x="47365" y="198008"/>
                  </a:lnTo>
                  <a:lnTo>
                    <a:pt x="51292" y="195398"/>
                  </a:lnTo>
                  <a:lnTo>
                    <a:pt x="55499" y="192070"/>
                  </a:lnTo>
                  <a:lnTo>
                    <a:pt x="59892" y="189059"/>
                  </a:lnTo>
                  <a:lnTo>
                    <a:pt x="64409" y="186257"/>
                  </a:lnTo>
                  <a:lnTo>
                    <a:pt x="69010" y="183595"/>
                  </a:lnTo>
                  <a:lnTo>
                    <a:pt x="72871" y="180233"/>
                  </a:lnTo>
                  <a:lnTo>
                    <a:pt x="76240" y="176404"/>
                  </a:lnTo>
                  <a:lnTo>
                    <a:pt x="79279" y="172264"/>
                  </a:lnTo>
                  <a:lnTo>
                    <a:pt x="82100" y="167124"/>
                  </a:lnTo>
                  <a:lnTo>
                    <a:pt x="84775" y="161314"/>
                  </a:lnTo>
                  <a:lnTo>
                    <a:pt x="87353" y="155061"/>
                  </a:lnTo>
                  <a:lnTo>
                    <a:pt x="89866" y="149304"/>
                  </a:lnTo>
                  <a:lnTo>
                    <a:pt x="94776" y="138675"/>
                  </a:lnTo>
                  <a:lnTo>
                    <a:pt x="97197" y="132823"/>
                  </a:lnTo>
                  <a:lnTo>
                    <a:pt x="99606" y="126542"/>
                  </a:lnTo>
                  <a:lnTo>
                    <a:pt x="104400" y="113212"/>
                  </a:lnTo>
                  <a:lnTo>
                    <a:pt x="116335" y="78158"/>
                  </a:lnTo>
                  <a:lnTo>
                    <a:pt x="117924" y="71842"/>
                  </a:lnTo>
                  <a:lnTo>
                    <a:pt x="118984" y="66043"/>
                  </a:lnTo>
                  <a:lnTo>
                    <a:pt x="119691" y="60591"/>
                  </a:lnTo>
                  <a:lnTo>
                    <a:pt x="120162" y="55367"/>
                  </a:lnTo>
                  <a:lnTo>
                    <a:pt x="120476" y="50298"/>
                  </a:lnTo>
                  <a:lnTo>
                    <a:pt x="120825" y="40432"/>
                  </a:lnTo>
                  <a:lnTo>
                    <a:pt x="121068" y="20175"/>
                  </a:lnTo>
                  <a:lnTo>
                    <a:pt x="120285" y="18105"/>
                  </a:lnTo>
                  <a:lnTo>
                    <a:pt x="118969" y="16726"/>
                  </a:lnTo>
                  <a:lnTo>
                    <a:pt x="114249" y="14127"/>
                  </a:lnTo>
                  <a:lnTo>
                    <a:pt x="114042" y="17806"/>
                  </a:lnTo>
                  <a:lnTo>
                    <a:pt x="111875" y="23875"/>
                  </a:lnTo>
                  <a:lnTo>
                    <a:pt x="110185" y="27715"/>
                  </a:lnTo>
                  <a:lnTo>
                    <a:pt x="109059" y="31070"/>
                  </a:lnTo>
                  <a:lnTo>
                    <a:pt x="107807" y="36913"/>
                  </a:lnTo>
                  <a:lnTo>
                    <a:pt x="107473" y="41170"/>
                  </a:lnTo>
                  <a:lnTo>
                    <a:pt x="107251" y="46390"/>
                  </a:lnTo>
                  <a:lnTo>
                    <a:pt x="106938" y="62995"/>
                  </a:lnTo>
                  <a:lnTo>
                    <a:pt x="106894" y="68083"/>
                  </a:lnTo>
                  <a:lnTo>
                    <a:pt x="107659" y="73063"/>
                  </a:lnTo>
                  <a:lnTo>
                    <a:pt x="108963" y="77970"/>
                  </a:lnTo>
                  <a:lnTo>
                    <a:pt x="110627" y="82829"/>
                  </a:lnTo>
                  <a:lnTo>
                    <a:pt x="111737" y="88450"/>
                  </a:lnTo>
                  <a:lnTo>
                    <a:pt x="112476" y="94578"/>
                  </a:lnTo>
                  <a:lnTo>
                    <a:pt x="112969" y="101045"/>
                  </a:lnTo>
                  <a:lnTo>
                    <a:pt x="114092" y="106943"/>
                  </a:lnTo>
                  <a:lnTo>
                    <a:pt x="115635" y="112463"/>
                  </a:lnTo>
                  <a:lnTo>
                    <a:pt x="117458" y="117730"/>
                  </a:lnTo>
                  <a:lnTo>
                    <a:pt x="119468" y="122830"/>
                  </a:lnTo>
                  <a:lnTo>
                    <a:pt x="121602" y="127817"/>
                  </a:lnTo>
                  <a:lnTo>
                    <a:pt x="123819" y="132729"/>
                  </a:lnTo>
                  <a:lnTo>
                    <a:pt x="126885" y="136797"/>
                  </a:lnTo>
                  <a:lnTo>
                    <a:pt x="130519" y="140304"/>
                  </a:lnTo>
                  <a:lnTo>
                    <a:pt x="134530" y="143435"/>
                  </a:lnTo>
                  <a:lnTo>
                    <a:pt x="137998" y="147109"/>
                  </a:lnTo>
                  <a:lnTo>
                    <a:pt x="141104" y="151147"/>
                  </a:lnTo>
                  <a:lnTo>
                    <a:pt x="143969" y="155426"/>
                  </a:lnTo>
                  <a:lnTo>
                    <a:pt x="147469" y="159073"/>
                  </a:lnTo>
                  <a:lnTo>
                    <a:pt x="151389" y="162298"/>
                  </a:lnTo>
                  <a:lnTo>
                    <a:pt x="155592" y="165241"/>
                  </a:lnTo>
                  <a:lnTo>
                    <a:pt x="159983" y="167204"/>
                  </a:lnTo>
                  <a:lnTo>
                    <a:pt x="164499" y="168511"/>
                  </a:lnTo>
                  <a:lnTo>
                    <a:pt x="169098" y="169384"/>
                  </a:lnTo>
                  <a:lnTo>
                    <a:pt x="173752" y="169965"/>
                  </a:lnTo>
                  <a:lnTo>
                    <a:pt x="178444" y="170353"/>
                  </a:lnTo>
                  <a:lnTo>
                    <a:pt x="187099" y="170784"/>
                  </a:lnTo>
                  <a:lnTo>
                    <a:pt x="193594" y="170975"/>
                  </a:lnTo>
                  <a:lnTo>
                    <a:pt x="206892" y="1711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Annotation11"/>
            <p:cNvSpPr/>
            <p:nvPr/>
          </p:nvSpPr>
          <p:spPr>
            <a:xfrm>
              <a:off x="4164595" y="4025460"/>
              <a:ext cx="200085" cy="260791"/>
            </a:xfrm>
            <a:custGeom>
              <a:avLst/>
              <a:gdLst/>
              <a:ahLst/>
              <a:cxnLst/>
              <a:rect l="0" t="0" r="0" b="0"/>
              <a:pathLst>
                <a:path w="200085" h="260791">
                  <a:moveTo>
                    <a:pt x="7061" y="46477"/>
                  </a:moveTo>
                  <a:lnTo>
                    <a:pt x="3267" y="50269"/>
                  </a:lnTo>
                  <a:lnTo>
                    <a:pt x="2148" y="52180"/>
                  </a:lnTo>
                  <a:lnTo>
                    <a:pt x="906" y="56420"/>
                  </a:lnTo>
                  <a:lnTo>
                    <a:pt x="207" y="63269"/>
                  </a:lnTo>
                  <a:lnTo>
                    <a:pt x="43" y="72197"/>
                  </a:lnTo>
                  <a:lnTo>
                    <a:pt x="0" y="77911"/>
                  </a:lnTo>
                  <a:lnTo>
                    <a:pt x="765" y="83308"/>
                  </a:lnTo>
                  <a:lnTo>
                    <a:pt x="2070" y="88493"/>
                  </a:lnTo>
                  <a:lnTo>
                    <a:pt x="3734" y="93538"/>
                  </a:lnTo>
                  <a:lnTo>
                    <a:pt x="4843" y="99282"/>
                  </a:lnTo>
                  <a:lnTo>
                    <a:pt x="5583" y="105493"/>
                  </a:lnTo>
                  <a:lnTo>
                    <a:pt x="6076" y="112014"/>
                  </a:lnTo>
                  <a:lnTo>
                    <a:pt x="7199" y="117950"/>
                  </a:lnTo>
                  <a:lnTo>
                    <a:pt x="8742" y="123494"/>
                  </a:lnTo>
                  <a:lnTo>
                    <a:pt x="16926" y="147592"/>
                  </a:lnTo>
                  <a:lnTo>
                    <a:pt x="19198" y="153574"/>
                  </a:lnTo>
                  <a:lnTo>
                    <a:pt x="21507" y="159150"/>
                  </a:lnTo>
                  <a:lnTo>
                    <a:pt x="23841" y="164455"/>
                  </a:lnTo>
                  <a:lnTo>
                    <a:pt x="25396" y="169579"/>
                  </a:lnTo>
                  <a:lnTo>
                    <a:pt x="26434" y="174582"/>
                  </a:lnTo>
                  <a:lnTo>
                    <a:pt x="27125" y="179505"/>
                  </a:lnTo>
                  <a:lnTo>
                    <a:pt x="28381" y="184375"/>
                  </a:lnTo>
                  <a:lnTo>
                    <a:pt x="30012" y="189209"/>
                  </a:lnTo>
                  <a:lnTo>
                    <a:pt x="31894" y="194019"/>
                  </a:lnTo>
                  <a:lnTo>
                    <a:pt x="33148" y="198813"/>
                  </a:lnTo>
                  <a:lnTo>
                    <a:pt x="33985" y="203597"/>
                  </a:lnTo>
                  <a:lnTo>
                    <a:pt x="34542" y="208374"/>
                  </a:lnTo>
                  <a:lnTo>
                    <a:pt x="35162" y="215797"/>
                  </a:lnTo>
                  <a:lnTo>
                    <a:pt x="35437" y="221743"/>
                  </a:lnTo>
                  <a:lnTo>
                    <a:pt x="35629" y="230679"/>
                  </a:lnTo>
                  <a:lnTo>
                    <a:pt x="35654" y="224241"/>
                  </a:lnTo>
                  <a:lnTo>
                    <a:pt x="35657" y="215382"/>
                  </a:lnTo>
                  <a:lnTo>
                    <a:pt x="33539" y="208594"/>
                  </a:lnTo>
                  <a:lnTo>
                    <a:pt x="31862" y="204561"/>
                  </a:lnTo>
                  <a:lnTo>
                    <a:pt x="30745" y="199491"/>
                  </a:lnTo>
                  <a:lnTo>
                    <a:pt x="29999" y="193730"/>
                  </a:lnTo>
                  <a:lnTo>
                    <a:pt x="29502" y="187508"/>
                  </a:lnTo>
                  <a:lnTo>
                    <a:pt x="29171" y="181773"/>
                  </a:lnTo>
                  <a:lnTo>
                    <a:pt x="28803" y="171167"/>
                  </a:lnTo>
                  <a:lnTo>
                    <a:pt x="28547" y="138832"/>
                  </a:lnTo>
                  <a:lnTo>
                    <a:pt x="28511" y="89309"/>
                  </a:lnTo>
                  <a:lnTo>
                    <a:pt x="29304" y="82176"/>
                  </a:lnTo>
                  <a:lnTo>
                    <a:pt x="30628" y="75039"/>
                  </a:lnTo>
                  <a:lnTo>
                    <a:pt x="32305" y="67899"/>
                  </a:lnTo>
                  <a:lnTo>
                    <a:pt x="34216" y="61552"/>
                  </a:lnTo>
                  <a:lnTo>
                    <a:pt x="36285" y="55733"/>
                  </a:lnTo>
                  <a:lnTo>
                    <a:pt x="38459" y="50267"/>
                  </a:lnTo>
                  <a:lnTo>
                    <a:pt x="39908" y="45034"/>
                  </a:lnTo>
                  <a:lnTo>
                    <a:pt x="40875" y="39959"/>
                  </a:lnTo>
                  <a:lnTo>
                    <a:pt x="41518" y="34988"/>
                  </a:lnTo>
                  <a:lnTo>
                    <a:pt x="44352" y="27348"/>
                  </a:lnTo>
                  <a:lnTo>
                    <a:pt x="49054" y="20513"/>
                  </a:lnTo>
                  <a:lnTo>
                    <a:pt x="52532" y="16467"/>
                  </a:lnTo>
                  <a:lnTo>
                    <a:pt x="56439" y="12183"/>
                  </a:lnTo>
                  <a:lnTo>
                    <a:pt x="59838" y="9327"/>
                  </a:lnTo>
                  <a:lnTo>
                    <a:pt x="65733" y="6153"/>
                  </a:lnTo>
                  <a:lnTo>
                    <a:pt x="73119" y="2626"/>
                  </a:lnTo>
                  <a:lnTo>
                    <a:pt x="77313" y="574"/>
                  </a:lnTo>
                  <a:lnTo>
                    <a:pt x="80903" y="0"/>
                  </a:lnTo>
                  <a:lnTo>
                    <a:pt x="84091" y="411"/>
                  </a:lnTo>
                  <a:lnTo>
                    <a:pt x="87010" y="1479"/>
                  </a:lnTo>
                  <a:lnTo>
                    <a:pt x="90546" y="2191"/>
                  </a:lnTo>
                  <a:lnTo>
                    <a:pt x="94491" y="2665"/>
                  </a:lnTo>
                  <a:lnTo>
                    <a:pt x="98710" y="2982"/>
                  </a:lnTo>
                  <a:lnTo>
                    <a:pt x="102317" y="4780"/>
                  </a:lnTo>
                  <a:lnTo>
                    <a:pt x="105516" y="7567"/>
                  </a:lnTo>
                  <a:lnTo>
                    <a:pt x="111188" y="14102"/>
                  </a:lnTo>
                  <a:lnTo>
                    <a:pt x="116357" y="19653"/>
                  </a:lnTo>
                  <a:lnTo>
                    <a:pt x="140899" y="44459"/>
                  </a:lnTo>
                  <a:lnTo>
                    <a:pt x="144741" y="49893"/>
                  </a:lnTo>
                  <a:lnTo>
                    <a:pt x="148097" y="55898"/>
                  </a:lnTo>
                  <a:lnTo>
                    <a:pt x="151128" y="62283"/>
                  </a:lnTo>
                  <a:lnTo>
                    <a:pt x="154737" y="68921"/>
                  </a:lnTo>
                  <a:lnTo>
                    <a:pt x="158732" y="75727"/>
                  </a:lnTo>
                  <a:lnTo>
                    <a:pt x="162985" y="82646"/>
                  </a:lnTo>
                  <a:lnTo>
                    <a:pt x="166613" y="89639"/>
                  </a:lnTo>
                  <a:lnTo>
                    <a:pt x="169827" y="96683"/>
                  </a:lnTo>
                  <a:lnTo>
                    <a:pt x="172764" y="103760"/>
                  </a:lnTo>
                  <a:lnTo>
                    <a:pt x="175516" y="110860"/>
                  </a:lnTo>
                  <a:lnTo>
                    <a:pt x="180692" y="125098"/>
                  </a:lnTo>
                  <a:lnTo>
                    <a:pt x="182390" y="132228"/>
                  </a:lnTo>
                  <a:lnTo>
                    <a:pt x="183522" y="139363"/>
                  </a:lnTo>
                  <a:lnTo>
                    <a:pt x="184277" y="146501"/>
                  </a:lnTo>
                  <a:lnTo>
                    <a:pt x="185574" y="153641"/>
                  </a:lnTo>
                  <a:lnTo>
                    <a:pt x="187233" y="160782"/>
                  </a:lnTo>
                  <a:lnTo>
                    <a:pt x="189134" y="167924"/>
                  </a:lnTo>
                  <a:lnTo>
                    <a:pt x="190401" y="174273"/>
                  </a:lnTo>
                  <a:lnTo>
                    <a:pt x="191246" y="180093"/>
                  </a:lnTo>
                  <a:lnTo>
                    <a:pt x="191809" y="185561"/>
                  </a:lnTo>
                  <a:lnTo>
                    <a:pt x="192184" y="191587"/>
                  </a:lnTo>
                  <a:lnTo>
                    <a:pt x="192601" y="204633"/>
                  </a:lnTo>
                  <a:lnTo>
                    <a:pt x="192892" y="231718"/>
                  </a:lnTo>
                  <a:lnTo>
                    <a:pt x="192927" y="247374"/>
                  </a:lnTo>
                  <a:lnTo>
                    <a:pt x="193724" y="250258"/>
                  </a:lnTo>
                  <a:lnTo>
                    <a:pt x="195050" y="252974"/>
                  </a:lnTo>
                  <a:lnTo>
                    <a:pt x="200084" y="2607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Annotation12"/>
            <p:cNvSpPr/>
            <p:nvPr/>
          </p:nvSpPr>
          <p:spPr>
            <a:xfrm>
              <a:off x="4050150" y="3793330"/>
              <a:ext cx="21422" cy="157164"/>
            </a:xfrm>
            <a:custGeom>
              <a:avLst/>
              <a:gdLst/>
              <a:ahLst/>
              <a:cxnLst/>
              <a:rect l="0" t="0" r="0" b="0"/>
              <a:pathLst>
                <a:path w="21422" h="157164">
                  <a:moveTo>
                    <a:pt x="7123" y="0"/>
                  </a:moveTo>
                  <a:lnTo>
                    <a:pt x="269" y="0"/>
                  </a:lnTo>
                  <a:lnTo>
                    <a:pt x="32" y="4910"/>
                  </a:lnTo>
                  <a:lnTo>
                    <a:pt x="0" y="6152"/>
                  </a:lnTo>
                  <a:lnTo>
                    <a:pt x="786" y="7276"/>
                  </a:lnTo>
                  <a:lnTo>
                    <a:pt x="2104" y="8820"/>
                  </a:lnTo>
                  <a:lnTo>
                    <a:pt x="3776" y="10642"/>
                  </a:lnTo>
                  <a:lnTo>
                    <a:pt x="4892" y="13445"/>
                  </a:lnTo>
                  <a:lnTo>
                    <a:pt x="5636" y="16901"/>
                  </a:lnTo>
                  <a:lnTo>
                    <a:pt x="6131" y="20793"/>
                  </a:lnTo>
                  <a:lnTo>
                    <a:pt x="6462" y="24180"/>
                  </a:lnTo>
                  <a:lnTo>
                    <a:pt x="6682" y="27233"/>
                  </a:lnTo>
                  <a:lnTo>
                    <a:pt x="6829" y="30062"/>
                  </a:lnTo>
                  <a:lnTo>
                    <a:pt x="6992" y="37438"/>
                  </a:lnTo>
                  <a:lnTo>
                    <a:pt x="7036" y="41628"/>
                  </a:lnTo>
                  <a:lnTo>
                    <a:pt x="7859" y="46008"/>
                  </a:lnTo>
                  <a:lnTo>
                    <a:pt x="9202" y="50516"/>
                  </a:lnTo>
                  <a:lnTo>
                    <a:pt x="10892" y="55109"/>
                  </a:lnTo>
                  <a:lnTo>
                    <a:pt x="12019" y="59758"/>
                  </a:lnTo>
                  <a:lnTo>
                    <a:pt x="12769" y="64445"/>
                  </a:lnTo>
                  <a:lnTo>
                    <a:pt x="13270" y="69157"/>
                  </a:lnTo>
                  <a:lnTo>
                    <a:pt x="13604" y="73887"/>
                  </a:lnTo>
                  <a:lnTo>
                    <a:pt x="13827" y="78626"/>
                  </a:lnTo>
                  <a:lnTo>
                    <a:pt x="14074" y="88127"/>
                  </a:lnTo>
                  <a:lnTo>
                    <a:pt x="14246" y="111922"/>
                  </a:lnTo>
                  <a:lnTo>
                    <a:pt x="15049" y="116684"/>
                  </a:lnTo>
                  <a:lnTo>
                    <a:pt x="16378" y="121446"/>
                  </a:lnTo>
                  <a:lnTo>
                    <a:pt x="18059" y="126207"/>
                  </a:lnTo>
                  <a:lnTo>
                    <a:pt x="18385" y="130176"/>
                  </a:lnTo>
                  <a:lnTo>
                    <a:pt x="17809" y="133616"/>
                  </a:lnTo>
                  <a:lnTo>
                    <a:pt x="16630" y="136702"/>
                  </a:lnTo>
                  <a:lnTo>
                    <a:pt x="16638" y="139554"/>
                  </a:lnTo>
                  <a:lnTo>
                    <a:pt x="17438" y="142249"/>
                  </a:lnTo>
                  <a:lnTo>
                    <a:pt x="18766" y="144839"/>
                  </a:lnTo>
                  <a:lnTo>
                    <a:pt x="19650" y="147359"/>
                  </a:lnTo>
                  <a:lnTo>
                    <a:pt x="20241" y="149834"/>
                  </a:lnTo>
                  <a:lnTo>
                    <a:pt x="21421" y="1571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Annotation13"/>
            <p:cNvSpPr/>
            <p:nvPr/>
          </p:nvSpPr>
          <p:spPr>
            <a:xfrm>
              <a:off x="3950125" y="3658718"/>
              <a:ext cx="214384" cy="170333"/>
            </a:xfrm>
            <a:custGeom>
              <a:avLst/>
              <a:gdLst/>
              <a:ahLst/>
              <a:cxnLst/>
              <a:rect l="0" t="0" r="0" b="0"/>
              <a:pathLst>
                <a:path w="214384" h="170333">
                  <a:moveTo>
                    <a:pt x="7062" y="156044"/>
                  </a:moveTo>
                  <a:lnTo>
                    <a:pt x="907" y="156044"/>
                  </a:lnTo>
                  <a:lnTo>
                    <a:pt x="575" y="155250"/>
                  </a:lnTo>
                  <a:lnTo>
                    <a:pt x="44" y="150390"/>
                  </a:lnTo>
                  <a:lnTo>
                    <a:pt x="0" y="149893"/>
                  </a:lnTo>
                  <a:lnTo>
                    <a:pt x="3734" y="145402"/>
                  </a:lnTo>
                  <a:lnTo>
                    <a:pt x="4844" y="143393"/>
                  </a:lnTo>
                  <a:lnTo>
                    <a:pt x="6076" y="139044"/>
                  </a:lnTo>
                  <a:lnTo>
                    <a:pt x="7199" y="135980"/>
                  </a:lnTo>
                  <a:lnTo>
                    <a:pt x="8742" y="132349"/>
                  </a:lnTo>
                  <a:lnTo>
                    <a:pt x="10565" y="128341"/>
                  </a:lnTo>
                  <a:lnTo>
                    <a:pt x="11780" y="124875"/>
                  </a:lnTo>
                  <a:lnTo>
                    <a:pt x="12591" y="121771"/>
                  </a:lnTo>
                  <a:lnTo>
                    <a:pt x="13131" y="118908"/>
                  </a:lnTo>
                  <a:lnTo>
                    <a:pt x="14285" y="115412"/>
                  </a:lnTo>
                  <a:lnTo>
                    <a:pt x="15849" y="111493"/>
                  </a:lnTo>
                  <a:lnTo>
                    <a:pt x="17686" y="107293"/>
                  </a:lnTo>
                  <a:lnTo>
                    <a:pt x="18911" y="103700"/>
                  </a:lnTo>
                  <a:lnTo>
                    <a:pt x="19727" y="100511"/>
                  </a:lnTo>
                  <a:lnTo>
                    <a:pt x="20271" y="97590"/>
                  </a:lnTo>
                  <a:lnTo>
                    <a:pt x="21429" y="94056"/>
                  </a:lnTo>
                  <a:lnTo>
                    <a:pt x="22995" y="90113"/>
                  </a:lnTo>
                  <a:lnTo>
                    <a:pt x="24833" y="85896"/>
                  </a:lnTo>
                  <a:lnTo>
                    <a:pt x="28993" y="76978"/>
                  </a:lnTo>
                  <a:lnTo>
                    <a:pt x="38137" y="58317"/>
                  </a:lnTo>
                  <a:lnTo>
                    <a:pt x="39693" y="53586"/>
                  </a:lnTo>
                  <a:lnTo>
                    <a:pt x="40731" y="48845"/>
                  </a:lnTo>
                  <a:lnTo>
                    <a:pt x="41423" y="44097"/>
                  </a:lnTo>
                  <a:lnTo>
                    <a:pt x="42679" y="40138"/>
                  </a:lnTo>
                  <a:lnTo>
                    <a:pt x="44310" y="36704"/>
                  </a:lnTo>
                  <a:lnTo>
                    <a:pt x="46192" y="33622"/>
                  </a:lnTo>
                  <a:lnTo>
                    <a:pt x="47447" y="30773"/>
                  </a:lnTo>
                  <a:lnTo>
                    <a:pt x="48841" y="25491"/>
                  </a:lnTo>
                  <a:lnTo>
                    <a:pt x="51578" y="20498"/>
                  </a:lnTo>
                  <a:lnTo>
                    <a:pt x="53421" y="18055"/>
                  </a:lnTo>
                  <a:lnTo>
                    <a:pt x="55468" y="13224"/>
                  </a:lnTo>
                  <a:lnTo>
                    <a:pt x="56013" y="10824"/>
                  </a:lnTo>
                  <a:lnTo>
                    <a:pt x="57171" y="9225"/>
                  </a:lnTo>
                  <a:lnTo>
                    <a:pt x="58738" y="8158"/>
                  </a:lnTo>
                  <a:lnTo>
                    <a:pt x="60577" y="7447"/>
                  </a:lnTo>
                  <a:lnTo>
                    <a:pt x="61802" y="6180"/>
                  </a:lnTo>
                  <a:lnTo>
                    <a:pt x="62619" y="4541"/>
                  </a:lnTo>
                  <a:lnTo>
                    <a:pt x="63164" y="2654"/>
                  </a:lnTo>
                  <a:lnTo>
                    <a:pt x="64322" y="1396"/>
                  </a:lnTo>
                  <a:lnTo>
                    <a:pt x="65888" y="558"/>
                  </a:lnTo>
                  <a:lnTo>
                    <a:pt x="67727" y="0"/>
                  </a:lnTo>
                  <a:lnTo>
                    <a:pt x="68952" y="420"/>
                  </a:lnTo>
                  <a:lnTo>
                    <a:pt x="69769" y="1495"/>
                  </a:lnTo>
                  <a:lnTo>
                    <a:pt x="70314" y="3005"/>
                  </a:lnTo>
                  <a:lnTo>
                    <a:pt x="71471" y="4012"/>
                  </a:lnTo>
                  <a:lnTo>
                    <a:pt x="73037" y="4683"/>
                  </a:lnTo>
                  <a:lnTo>
                    <a:pt x="74875" y="5131"/>
                  </a:lnTo>
                  <a:lnTo>
                    <a:pt x="79036" y="7744"/>
                  </a:lnTo>
                  <a:lnTo>
                    <a:pt x="83533" y="11552"/>
                  </a:lnTo>
                  <a:lnTo>
                    <a:pt x="88180" y="15890"/>
                  </a:lnTo>
                  <a:lnTo>
                    <a:pt x="90531" y="18951"/>
                  </a:lnTo>
                  <a:lnTo>
                    <a:pt x="92893" y="22580"/>
                  </a:lnTo>
                  <a:lnTo>
                    <a:pt x="95262" y="26587"/>
                  </a:lnTo>
                  <a:lnTo>
                    <a:pt x="98429" y="30052"/>
                  </a:lnTo>
                  <a:lnTo>
                    <a:pt x="102130" y="33155"/>
                  </a:lnTo>
                  <a:lnTo>
                    <a:pt x="106185" y="36018"/>
                  </a:lnTo>
                  <a:lnTo>
                    <a:pt x="109684" y="39514"/>
                  </a:lnTo>
                  <a:lnTo>
                    <a:pt x="112811" y="43433"/>
                  </a:lnTo>
                  <a:lnTo>
                    <a:pt x="115689" y="47632"/>
                  </a:lnTo>
                  <a:lnTo>
                    <a:pt x="119197" y="52020"/>
                  </a:lnTo>
                  <a:lnTo>
                    <a:pt x="123124" y="56532"/>
                  </a:lnTo>
                  <a:lnTo>
                    <a:pt x="127330" y="61128"/>
                  </a:lnTo>
                  <a:lnTo>
                    <a:pt x="136241" y="70467"/>
                  </a:lnTo>
                  <a:lnTo>
                    <a:pt x="140841" y="75181"/>
                  </a:lnTo>
                  <a:lnTo>
                    <a:pt x="144702" y="79910"/>
                  </a:lnTo>
                  <a:lnTo>
                    <a:pt x="148071" y="84650"/>
                  </a:lnTo>
                  <a:lnTo>
                    <a:pt x="151111" y="89398"/>
                  </a:lnTo>
                  <a:lnTo>
                    <a:pt x="154727" y="94151"/>
                  </a:lnTo>
                  <a:lnTo>
                    <a:pt x="158725" y="98907"/>
                  </a:lnTo>
                  <a:lnTo>
                    <a:pt x="162980" y="103665"/>
                  </a:lnTo>
                  <a:lnTo>
                    <a:pt x="166610" y="108425"/>
                  </a:lnTo>
                  <a:lnTo>
                    <a:pt x="169825" y="113185"/>
                  </a:lnTo>
                  <a:lnTo>
                    <a:pt x="172763" y="117947"/>
                  </a:lnTo>
                  <a:lnTo>
                    <a:pt x="176310" y="122708"/>
                  </a:lnTo>
                  <a:lnTo>
                    <a:pt x="180263" y="127470"/>
                  </a:lnTo>
                  <a:lnTo>
                    <a:pt x="188098" y="136201"/>
                  </a:lnTo>
                  <a:lnTo>
                    <a:pt x="194228" y="142727"/>
                  </a:lnTo>
                  <a:lnTo>
                    <a:pt x="202145" y="150864"/>
                  </a:lnTo>
                  <a:lnTo>
                    <a:pt x="204635" y="154178"/>
                  </a:lnTo>
                  <a:lnTo>
                    <a:pt x="207091" y="157975"/>
                  </a:lnTo>
                  <a:lnTo>
                    <a:pt x="214383" y="17033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Annotation14"/>
            <p:cNvSpPr/>
            <p:nvPr/>
          </p:nvSpPr>
          <p:spPr>
            <a:xfrm>
              <a:off x="2183680" y="3622175"/>
              <a:ext cx="36305" cy="371182"/>
            </a:xfrm>
            <a:custGeom>
              <a:avLst/>
              <a:gdLst/>
              <a:ahLst/>
              <a:cxnLst/>
              <a:rect l="0" t="0" r="0" b="0"/>
              <a:pathLst>
                <a:path w="36305" h="371182">
                  <a:moveTo>
                    <a:pt x="14857" y="6850"/>
                  </a:moveTo>
                  <a:lnTo>
                    <a:pt x="0" y="6850"/>
                  </a:lnTo>
                  <a:lnTo>
                    <a:pt x="449" y="6850"/>
                  </a:lnTo>
                  <a:lnTo>
                    <a:pt x="526" y="3057"/>
                  </a:lnTo>
                  <a:lnTo>
                    <a:pt x="1332" y="1940"/>
                  </a:lnTo>
                  <a:lnTo>
                    <a:pt x="2663" y="1195"/>
                  </a:lnTo>
                  <a:lnTo>
                    <a:pt x="6712" y="0"/>
                  </a:lnTo>
                  <a:lnTo>
                    <a:pt x="7044" y="696"/>
                  </a:lnTo>
                  <a:lnTo>
                    <a:pt x="7621" y="5883"/>
                  </a:lnTo>
                  <a:lnTo>
                    <a:pt x="7700" y="16707"/>
                  </a:lnTo>
                  <a:lnTo>
                    <a:pt x="7708" y="196002"/>
                  </a:lnTo>
                  <a:lnTo>
                    <a:pt x="8502" y="204389"/>
                  </a:lnTo>
                  <a:lnTo>
                    <a:pt x="9826" y="212361"/>
                  </a:lnTo>
                  <a:lnTo>
                    <a:pt x="11503" y="220057"/>
                  </a:lnTo>
                  <a:lnTo>
                    <a:pt x="12621" y="227569"/>
                  </a:lnTo>
                  <a:lnTo>
                    <a:pt x="13366" y="234958"/>
                  </a:lnTo>
                  <a:lnTo>
                    <a:pt x="13863" y="242266"/>
                  </a:lnTo>
                  <a:lnTo>
                    <a:pt x="14989" y="250313"/>
                  </a:lnTo>
                  <a:lnTo>
                    <a:pt x="16534" y="258852"/>
                  </a:lnTo>
                  <a:lnTo>
                    <a:pt x="18358" y="267720"/>
                  </a:lnTo>
                  <a:lnTo>
                    <a:pt x="19574" y="275219"/>
                  </a:lnTo>
                  <a:lnTo>
                    <a:pt x="20385" y="281806"/>
                  </a:lnTo>
                  <a:lnTo>
                    <a:pt x="20925" y="287785"/>
                  </a:lnTo>
                  <a:lnTo>
                    <a:pt x="22080" y="294153"/>
                  </a:lnTo>
                  <a:lnTo>
                    <a:pt x="23644" y="300778"/>
                  </a:lnTo>
                  <a:lnTo>
                    <a:pt x="25481" y="307577"/>
                  </a:lnTo>
                  <a:lnTo>
                    <a:pt x="26706" y="313697"/>
                  </a:lnTo>
                  <a:lnTo>
                    <a:pt x="27522" y="319365"/>
                  </a:lnTo>
                  <a:lnTo>
                    <a:pt x="28429" y="329895"/>
                  </a:lnTo>
                  <a:lnTo>
                    <a:pt x="28833" y="339867"/>
                  </a:lnTo>
                  <a:lnTo>
                    <a:pt x="29734" y="344749"/>
                  </a:lnTo>
                  <a:lnTo>
                    <a:pt x="31130" y="349591"/>
                  </a:lnTo>
                  <a:lnTo>
                    <a:pt x="35282" y="361183"/>
                  </a:lnTo>
                  <a:lnTo>
                    <a:pt x="36304" y="3711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Annotation15"/>
            <p:cNvSpPr/>
            <p:nvPr/>
          </p:nvSpPr>
          <p:spPr>
            <a:xfrm>
              <a:off x="1758777" y="4129211"/>
              <a:ext cx="189547" cy="292770"/>
            </a:xfrm>
            <a:custGeom>
              <a:avLst/>
              <a:gdLst/>
              <a:ahLst/>
              <a:cxnLst/>
              <a:rect l="0" t="0" r="0" b="0"/>
              <a:pathLst>
                <a:path w="189547" h="292770">
                  <a:moveTo>
                    <a:pt x="189546" y="64170"/>
                  </a:moveTo>
                  <a:lnTo>
                    <a:pt x="185750" y="60377"/>
                  </a:lnTo>
                  <a:lnTo>
                    <a:pt x="184633" y="58466"/>
                  </a:lnTo>
                  <a:lnTo>
                    <a:pt x="183391" y="54226"/>
                  </a:lnTo>
                  <a:lnTo>
                    <a:pt x="181471" y="52779"/>
                  </a:lnTo>
                  <a:lnTo>
                    <a:pt x="178602" y="51813"/>
                  </a:lnTo>
                  <a:lnTo>
                    <a:pt x="175101" y="51169"/>
                  </a:lnTo>
                  <a:lnTo>
                    <a:pt x="172767" y="49152"/>
                  </a:lnTo>
                  <a:lnTo>
                    <a:pt x="171211" y="46220"/>
                  </a:lnTo>
                  <a:lnTo>
                    <a:pt x="170173" y="42678"/>
                  </a:lnTo>
                  <a:lnTo>
                    <a:pt x="166903" y="36626"/>
                  </a:lnTo>
                  <a:lnTo>
                    <a:pt x="162801" y="31291"/>
                  </a:lnTo>
                  <a:lnTo>
                    <a:pt x="158330" y="26273"/>
                  </a:lnTo>
                  <a:lnTo>
                    <a:pt x="156820" y="23824"/>
                  </a:lnTo>
                  <a:lnTo>
                    <a:pt x="153901" y="16585"/>
                  </a:lnTo>
                  <a:lnTo>
                    <a:pt x="148358" y="9413"/>
                  </a:lnTo>
                  <a:lnTo>
                    <a:pt x="143969" y="4644"/>
                  </a:lnTo>
                  <a:lnTo>
                    <a:pt x="140891" y="3054"/>
                  </a:lnTo>
                  <a:lnTo>
                    <a:pt x="137251" y="1994"/>
                  </a:lnTo>
                  <a:lnTo>
                    <a:pt x="133235" y="1288"/>
                  </a:lnTo>
                  <a:lnTo>
                    <a:pt x="128970" y="817"/>
                  </a:lnTo>
                  <a:lnTo>
                    <a:pt x="124538" y="503"/>
                  </a:lnTo>
                  <a:lnTo>
                    <a:pt x="119994" y="294"/>
                  </a:lnTo>
                  <a:lnTo>
                    <a:pt x="110709" y="62"/>
                  </a:lnTo>
                  <a:lnTo>
                    <a:pt x="106009" y="0"/>
                  </a:lnTo>
                  <a:lnTo>
                    <a:pt x="102081" y="1546"/>
                  </a:lnTo>
                  <a:lnTo>
                    <a:pt x="98668" y="4164"/>
                  </a:lnTo>
                  <a:lnTo>
                    <a:pt x="95599" y="7497"/>
                  </a:lnTo>
                  <a:lnTo>
                    <a:pt x="91169" y="10513"/>
                  </a:lnTo>
                  <a:lnTo>
                    <a:pt x="85834" y="13317"/>
                  </a:lnTo>
                  <a:lnTo>
                    <a:pt x="79893" y="15980"/>
                  </a:lnTo>
                  <a:lnTo>
                    <a:pt x="74345" y="20137"/>
                  </a:lnTo>
                  <a:lnTo>
                    <a:pt x="69057" y="25290"/>
                  </a:lnTo>
                  <a:lnTo>
                    <a:pt x="63943" y="31105"/>
                  </a:lnTo>
                  <a:lnTo>
                    <a:pt x="58150" y="36571"/>
                  </a:lnTo>
                  <a:lnTo>
                    <a:pt x="51906" y="41802"/>
                  </a:lnTo>
                  <a:lnTo>
                    <a:pt x="45360" y="46876"/>
                  </a:lnTo>
                  <a:lnTo>
                    <a:pt x="39408" y="53434"/>
                  </a:lnTo>
                  <a:lnTo>
                    <a:pt x="33850" y="60982"/>
                  </a:lnTo>
                  <a:lnTo>
                    <a:pt x="28557" y="69188"/>
                  </a:lnTo>
                  <a:lnTo>
                    <a:pt x="25028" y="77040"/>
                  </a:lnTo>
                  <a:lnTo>
                    <a:pt x="22675" y="84656"/>
                  </a:lnTo>
                  <a:lnTo>
                    <a:pt x="21107" y="92115"/>
                  </a:lnTo>
                  <a:lnTo>
                    <a:pt x="18473" y="99468"/>
                  </a:lnTo>
                  <a:lnTo>
                    <a:pt x="15128" y="106752"/>
                  </a:lnTo>
                  <a:lnTo>
                    <a:pt x="11309" y="113989"/>
                  </a:lnTo>
                  <a:lnTo>
                    <a:pt x="8763" y="121989"/>
                  </a:lnTo>
                  <a:lnTo>
                    <a:pt x="7066" y="130497"/>
                  </a:lnTo>
                  <a:lnTo>
                    <a:pt x="5935" y="139344"/>
                  </a:lnTo>
                  <a:lnTo>
                    <a:pt x="4386" y="147623"/>
                  </a:lnTo>
                  <a:lnTo>
                    <a:pt x="2560" y="155524"/>
                  </a:lnTo>
                  <a:lnTo>
                    <a:pt x="547" y="163173"/>
                  </a:lnTo>
                  <a:lnTo>
                    <a:pt x="0" y="171447"/>
                  </a:lnTo>
                  <a:lnTo>
                    <a:pt x="430" y="180138"/>
                  </a:lnTo>
                  <a:lnTo>
                    <a:pt x="1511" y="189107"/>
                  </a:lnTo>
                  <a:lnTo>
                    <a:pt x="2231" y="198261"/>
                  </a:lnTo>
                  <a:lnTo>
                    <a:pt x="2711" y="207539"/>
                  </a:lnTo>
                  <a:lnTo>
                    <a:pt x="3032" y="216899"/>
                  </a:lnTo>
                  <a:lnTo>
                    <a:pt x="4834" y="224727"/>
                  </a:lnTo>
                  <a:lnTo>
                    <a:pt x="7624" y="231532"/>
                  </a:lnTo>
                  <a:lnTo>
                    <a:pt x="11073" y="237658"/>
                  </a:lnTo>
                  <a:lnTo>
                    <a:pt x="14166" y="244122"/>
                  </a:lnTo>
                  <a:lnTo>
                    <a:pt x="17023" y="250813"/>
                  </a:lnTo>
                  <a:lnTo>
                    <a:pt x="19722" y="257654"/>
                  </a:lnTo>
                  <a:lnTo>
                    <a:pt x="23109" y="263009"/>
                  </a:lnTo>
                  <a:lnTo>
                    <a:pt x="26957" y="267374"/>
                  </a:lnTo>
                  <a:lnTo>
                    <a:pt x="31110" y="271077"/>
                  </a:lnTo>
                  <a:lnTo>
                    <a:pt x="35468" y="274339"/>
                  </a:lnTo>
                  <a:lnTo>
                    <a:pt x="39961" y="277307"/>
                  </a:lnTo>
                  <a:lnTo>
                    <a:pt x="44546" y="280080"/>
                  </a:lnTo>
                  <a:lnTo>
                    <a:pt x="49191" y="282722"/>
                  </a:lnTo>
                  <a:lnTo>
                    <a:pt x="58589" y="287775"/>
                  </a:lnTo>
                  <a:lnTo>
                    <a:pt x="63319" y="289440"/>
                  </a:lnTo>
                  <a:lnTo>
                    <a:pt x="68061" y="290550"/>
                  </a:lnTo>
                  <a:lnTo>
                    <a:pt x="82311" y="2927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Annotation16"/>
            <p:cNvSpPr/>
            <p:nvPr/>
          </p:nvSpPr>
          <p:spPr>
            <a:xfrm>
              <a:off x="1927003" y="4223096"/>
              <a:ext cx="250088" cy="180743"/>
            </a:xfrm>
            <a:custGeom>
              <a:avLst/>
              <a:gdLst/>
              <a:ahLst/>
              <a:cxnLst/>
              <a:rect l="0" t="0" r="0" b="0"/>
              <a:pathLst>
                <a:path w="250088" h="180743">
                  <a:moveTo>
                    <a:pt x="142853" y="48866"/>
                  </a:moveTo>
                  <a:lnTo>
                    <a:pt x="142853" y="35866"/>
                  </a:lnTo>
                  <a:lnTo>
                    <a:pt x="140734" y="33034"/>
                  </a:lnTo>
                  <a:lnTo>
                    <a:pt x="137145" y="28336"/>
                  </a:lnTo>
                  <a:lnTo>
                    <a:pt x="135076" y="24860"/>
                  </a:lnTo>
                  <a:lnTo>
                    <a:pt x="132902" y="20956"/>
                  </a:lnTo>
                  <a:lnTo>
                    <a:pt x="130658" y="17559"/>
                  </a:lnTo>
                  <a:lnTo>
                    <a:pt x="128368" y="14501"/>
                  </a:lnTo>
                  <a:lnTo>
                    <a:pt x="126047" y="11669"/>
                  </a:lnTo>
                  <a:lnTo>
                    <a:pt x="122911" y="9780"/>
                  </a:lnTo>
                  <a:lnTo>
                    <a:pt x="115190" y="7682"/>
                  </a:lnTo>
                  <a:lnTo>
                    <a:pt x="108582" y="4633"/>
                  </a:lnTo>
                  <a:lnTo>
                    <a:pt x="105707" y="2708"/>
                  </a:lnTo>
                  <a:lnTo>
                    <a:pt x="98277" y="570"/>
                  </a:lnTo>
                  <a:lnTo>
                    <a:pt x="94072" y="0"/>
                  </a:lnTo>
                  <a:lnTo>
                    <a:pt x="89679" y="414"/>
                  </a:lnTo>
                  <a:lnTo>
                    <a:pt x="85162" y="1484"/>
                  </a:lnTo>
                  <a:lnTo>
                    <a:pt x="80562" y="2990"/>
                  </a:lnTo>
                  <a:lnTo>
                    <a:pt x="73333" y="4664"/>
                  </a:lnTo>
                  <a:lnTo>
                    <a:pt x="70293" y="5111"/>
                  </a:lnTo>
                  <a:lnTo>
                    <a:pt x="62679" y="9840"/>
                  </a:lnTo>
                  <a:lnTo>
                    <a:pt x="58425" y="13324"/>
                  </a:lnTo>
                  <a:lnTo>
                    <a:pt x="54000" y="17234"/>
                  </a:lnTo>
                  <a:lnTo>
                    <a:pt x="44847" y="25812"/>
                  </a:lnTo>
                  <a:lnTo>
                    <a:pt x="30762" y="39566"/>
                  </a:lnTo>
                  <a:lnTo>
                    <a:pt x="26820" y="45047"/>
                  </a:lnTo>
                  <a:lnTo>
                    <a:pt x="23398" y="51083"/>
                  </a:lnTo>
                  <a:lnTo>
                    <a:pt x="12198" y="74087"/>
                  </a:lnTo>
                  <a:lnTo>
                    <a:pt x="9678" y="79967"/>
                  </a:lnTo>
                  <a:lnTo>
                    <a:pt x="7204" y="86269"/>
                  </a:lnTo>
                  <a:lnTo>
                    <a:pt x="4760" y="92851"/>
                  </a:lnTo>
                  <a:lnTo>
                    <a:pt x="3131" y="99621"/>
                  </a:lnTo>
                  <a:lnTo>
                    <a:pt x="2045" y="106515"/>
                  </a:lnTo>
                  <a:lnTo>
                    <a:pt x="1321" y="113493"/>
                  </a:lnTo>
                  <a:lnTo>
                    <a:pt x="838" y="119731"/>
                  </a:lnTo>
                  <a:lnTo>
                    <a:pt x="516" y="125478"/>
                  </a:lnTo>
                  <a:lnTo>
                    <a:pt x="159" y="136097"/>
                  </a:lnTo>
                  <a:lnTo>
                    <a:pt x="0" y="146109"/>
                  </a:lnTo>
                  <a:lnTo>
                    <a:pt x="752" y="151001"/>
                  </a:lnTo>
                  <a:lnTo>
                    <a:pt x="2047" y="155850"/>
                  </a:lnTo>
                  <a:lnTo>
                    <a:pt x="3705" y="160669"/>
                  </a:lnTo>
                  <a:lnTo>
                    <a:pt x="6399" y="163883"/>
                  </a:lnTo>
                  <a:lnTo>
                    <a:pt x="9784" y="166025"/>
                  </a:lnTo>
                  <a:lnTo>
                    <a:pt x="13629" y="167453"/>
                  </a:lnTo>
                  <a:lnTo>
                    <a:pt x="17781" y="168406"/>
                  </a:lnTo>
                  <a:lnTo>
                    <a:pt x="22138" y="169040"/>
                  </a:lnTo>
                  <a:lnTo>
                    <a:pt x="26631" y="169464"/>
                  </a:lnTo>
                  <a:lnTo>
                    <a:pt x="33742" y="169934"/>
                  </a:lnTo>
                  <a:lnTo>
                    <a:pt x="36750" y="170059"/>
                  </a:lnTo>
                  <a:lnTo>
                    <a:pt x="39550" y="169349"/>
                  </a:lnTo>
                  <a:lnTo>
                    <a:pt x="44779" y="166443"/>
                  </a:lnTo>
                  <a:lnTo>
                    <a:pt x="51869" y="162506"/>
                  </a:lnTo>
                  <a:lnTo>
                    <a:pt x="55984" y="160344"/>
                  </a:lnTo>
                  <a:lnTo>
                    <a:pt x="59522" y="157316"/>
                  </a:lnTo>
                  <a:lnTo>
                    <a:pt x="62674" y="153710"/>
                  </a:lnTo>
                  <a:lnTo>
                    <a:pt x="65570" y="149718"/>
                  </a:lnTo>
                  <a:lnTo>
                    <a:pt x="69090" y="145470"/>
                  </a:lnTo>
                  <a:lnTo>
                    <a:pt x="73025" y="141050"/>
                  </a:lnTo>
                  <a:lnTo>
                    <a:pt x="77236" y="136516"/>
                  </a:lnTo>
                  <a:lnTo>
                    <a:pt x="80045" y="131905"/>
                  </a:lnTo>
                  <a:lnTo>
                    <a:pt x="81917" y="127244"/>
                  </a:lnTo>
                  <a:lnTo>
                    <a:pt x="83164" y="122549"/>
                  </a:lnTo>
                  <a:lnTo>
                    <a:pt x="84791" y="117832"/>
                  </a:lnTo>
                  <a:lnTo>
                    <a:pt x="86669" y="113100"/>
                  </a:lnTo>
                  <a:lnTo>
                    <a:pt x="88716" y="108357"/>
                  </a:lnTo>
                  <a:lnTo>
                    <a:pt x="90875" y="102815"/>
                  </a:lnTo>
                  <a:lnTo>
                    <a:pt x="95392" y="90306"/>
                  </a:lnTo>
                  <a:lnTo>
                    <a:pt x="96914" y="84430"/>
                  </a:lnTo>
                  <a:lnTo>
                    <a:pt x="97929" y="78925"/>
                  </a:lnTo>
                  <a:lnTo>
                    <a:pt x="98605" y="73668"/>
                  </a:lnTo>
                  <a:lnTo>
                    <a:pt x="99851" y="68576"/>
                  </a:lnTo>
                  <a:lnTo>
                    <a:pt x="101475" y="63593"/>
                  </a:lnTo>
                  <a:lnTo>
                    <a:pt x="103353" y="58684"/>
                  </a:lnTo>
                  <a:lnTo>
                    <a:pt x="104604" y="53824"/>
                  </a:lnTo>
                  <a:lnTo>
                    <a:pt x="105439" y="48997"/>
                  </a:lnTo>
                  <a:lnTo>
                    <a:pt x="105995" y="44190"/>
                  </a:lnTo>
                  <a:lnTo>
                    <a:pt x="106366" y="40193"/>
                  </a:lnTo>
                  <a:lnTo>
                    <a:pt x="106613" y="36734"/>
                  </a:lnTo>
                  <a:lnTo>
                    <a:pt x="106778" y="33634"/>
                  </a:lnTo>
                  <a:lnTo>
                    <a:pt x="106961" y="28073"/>
                  </a:lnTo>
                  <a:lnTo>
                    <a:pt x="107079" y="18036"/>
                  </a:lnTo>
                  <a:lnTo>
                    <a:pt x="106294" y="16407"/>
                  </a:lnTo>
                  <a:lnTo>
                    <a:pt x="104976" y="15320"/>
                  </a:lnTo>
                  <a:lnTo>
                    <a:pt x="103304" y="14596"/>
                  </a:lnTo>
                  <a:lnTo>
                    <a:pt x="102189" y="14907"/>
                  </a:lnTo>
                  <a:lnTo>
                    <a:pt x="101445" y="15908"/>
                  </a:lnTo>
                  <a:lnTo>
                    <a:pt x="100619" y="19136"/>
                  </a:lnTo>
                  <a:lnTo>
                    <a:pt x="100252" y="23218"/>
                  </a:lnTo>
                  <a:lnTo>
                    <a:pt x="100154" y="26211"/>
                  </a:lnTo>
                  <a:lnTo>
                    <a:pt x="99997" y="42422"/>
                  </a:lnTo>
                  <a:lnTo>
                    <a:pt x="99966" y="60911"/>
                  </a:lnTo>
                  <a:lnTo>
                    <a:pt x="100758" y="66421"/>
                  </a:lnTo>
                  <a:lnTo>
                    <a:pt x="102080" y="72476"/>
                  </a:lnTo>
                  <a:lnTo>
                    <a:pt x="103756" y="78893"/>
                  </a:lnTo>
                  <a:lnTo>
                    <a:pt x="104873" y="85553"/>
                  </a:lnTo>
                  <a:lnTo>
                    <a:pt x="105618" y="92374"/>
                  </a:lnTo>
                  <a:lnTo>
                    <a:pt x="106114" y="99302"/>
                  </a:lnTo>
                  <a:lnTo>
                    <a:pt x="107240" y="105509"/>
                  </a:lnTo>
                  <a:lnTo>
                    <a:pt x="108784" y="111235"/>
                  </a:lnTo>
                  <a:lnTo>
                    <a:pt x="110608" y="116639"/>
                  </a:lnTo>
                  <a:lnTo>
                    <a:pt x="112619" y="121829"/>
                  </a:lnTo>
                  <a:lnTo>
                    <a:pt x="114753" y="126877"/>
                  </a:lnTo>
                  <a:lnTo>
                    <a:pt x="119243" y="136719"/>
                  </a:lnTo>
                  <a:lnTo>
                    <a:pt x="123886" y="146384"/>
                  </a:lnTo>
                  <a:lnTo>
                    <a:pt x="127031" y="151185"/>
                  </a:lnTo>
                  <a:lnTo>
                    <a:pt x="130716" y="155972"/>
                  </a:lnTo>
                  <a:lnTo>
                    <a:pt x="134762" y="160751"/>
                  </a:lnTo>
                  <a:lnTo>
                    <a:pt x="141375" y="166062"/>
                  </a:lnTo>
                  <a:lnTo>
                    <a:pt x="169397" y="180005"/>
                  </a:lnTo>
                  <a:lnTo>
                    <a:pt x="173258" y="180742"/>
                  </a:lnTo>
                  <a:lnTo>
                    <a:pt x="176627" y="180439"/>
                  </a:lnTo>
                  <a:lnTo>
                    <a:pt x="183282" y="177987"/>
                  </a:lnTo>
                  <a:lnTo>
                    <a:pt x="187281" y="176221"/>
                  </a:lnTo>
                  <a:lnTo>
                    <a:pt x="195960" y="172143"/>
                  </a:lnTo>
                  <a:lnTo>
                    <a:pt x="205113" y="167685"/>
                  </a:lnTo>
                  <a:lnTo>
                    <a:pt x="212359" y="163058"/>
                  </a:lnTo>
                  <a:lnTo>
                    <a:pt x="215403" y="160713"/>
                  </a:lnTo>
                  <a:lnTo>
                    <a:pt x="218227" y="157562"/>
                  </a:lnTo>
                  <a:lnTo>
                    <a:pt x="220904" y="153874"/>
                  </a:lnTo>
                  <a:lnTo>
                    <a:pt x="223482" y="149827"/>
                  </a:lnTo>
                  <a:lnTo>
                    <a:pt x="225996" y="144749"/>
                  </a:lnTo>
                  <a:lnTo>
                    <a:pt x="228466" y="138981"/>
                  </a:lnTo>
                  <a:lnTo>
                    <a:pt x="230907" y="132755"/>
                  </a:lnTo>
                  <a:lnTo>
                    <a:pt x="233329" y="127017"/>
                  </a:lnTo>
                  <a:lnTo>
                    <a:pt x="238138" y="116408"/>
                  </a:lnTo>
                  <a:lnTo>
                    <a:pt x="240532" y="112151"/>
                  </a:lnTo>
                  <a:lnTo>
                    <a:pt x="242923" y="108518"/>
                  </a:lnTo>
                  <a:lnTo>
                    <a:pt x="250087" y="988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Annotation17"/>
            <p:cNvSpPr/>
            <p:nvPr/>
          </p:nvSpPr>
          <p:spPr>
            <a:xfrm>
              <a:off x="2134481" y="4214812"/>
              <a:ext cx="25970" cy="172916"/>
            </a:xfrm>
            <a:custGeom>
              <a:avLst/>
              <a:gdLst/>
              <a:ahLst/>
              <a:cxnLst/>
              <a:rect l="0" t="0" r="0" b="0"/>
              <a:pathLst>
                <a:path w="25970" h="172916">
                  <a:moveTo>
                    <a:pt x="21162" y="0"/>
                  </a:moveTo>
                  <a:lnTo>
                    <a:pt x="6305" y="0"/>
                  </a:lnTo>
                  <a:lnTo>
                    <a:pt x="6491" y="0"/>
                  </a:lnTo>
                  <a:lnTo>
                    <a:pt x="2959" y="3792"/>
                  </a:lnTo>
                  <a:lnTo>
                    <a:pt x="1878" y="5703"/>
                  </a:lnTo>
                  <a:lnTo>
                    <a:pt x="677" y="9943"/>
                  </a:lnTo>
                  <a:lnTo>
                    <a:pt x="0" y="16792"/>
                  </a:lnTo>
                  <a:lnTo>
                    <a:pt x="699" y="20720"/>
                  </a:lnTo>
                  <a:lnTo>
                    <a:pt x="1960" y="25720"/>
                  </a:lnTo>
                  <a:lnTo>
                    <a:pt x="3595" y="31434"/>
                  </a:lnTo>
                  <a:lnTo>
                    <a:pt x="4684" y="36831"/>
                  </a:lnTo>
                  <a:lnTo>
                    <a:pt x="5411" y="42016"/>
                  </a:lnTo>
                  <a:lnTo>
                    <a:pt x="5896" y="47060"/>
                  </a:lnTo>
                  <a:lnTo>
                    <a:pt x="6219" y="52805"/>
                  </a:lnTo>
                  <a:lnTo>
                    <a:pt x="6577" y="65537"/>
                  </a:lnTo>
                  <a:lnTo>
                    <a:pt x="7467" y="72266"/>
                  </a:lnTo>
                  <a:lnTo>
                    <a:pt x="8855" y="79134"/>
                  </a:lnTo>
                  <a:lnTo>
                    <a:pt x="10575" y="86094"/>
                  </a:lnTo>
                  <a:lnTo>
                    <a:pt x="11721" y="93114"/>
                  </a:lnTo>
                  <a:lnTo>
                    <a:pt x="12485" y="100176"/>
                  </a:lnTo>
                  <a:lnTo>
                    <a:pt x="12994" y="107265"/>
                  </a:lnTo>
                  <a:lnTo>
                    <a:pt x="13334" y="113579"/>
                  </a:lnTo>
                  <a:lnTo>
                    <a:pt x="13711" y="124827"/>
                  </a:lnTo>
                  <a:lnTo>
                    <a:pt x="14606" y="130843"/>
                  </a:lnTo>
                  <a:lnTo>
                    <a:pt x="15997" y="137235"/>
                  </a:lnTo>
                  <a:lnTo>
                    <a:pt x="17719" y="143877"/>
                  </a:lnTo>
                  <a:lnTo>
                    <a:pt x="18867" y="149099"/>
                  </a:lnTo>
                  <a:lnTo>
                    <a:pt x="19632" y="153374"/>
                  </a:lnTo>
                  <a:lnTo>
                    <a:pt x="20142" y="157018"/>
                  </a:lnTo>
                  <a:lnTo>
                    <a:pt x="21276" y="161035"/>
                  </a:lnTo>
                  <a:lnTo>
                    <a:pt x="22827" y="165300"/>
                  </a:lnTo>
                  <a:lnTo>
                    <a:pt x="25969" y="1729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Annotation18"/>
            <p:cNvSpPr/>
            <p:nvPr/>
          </p:nvSpPr>
          <p:spPr>
            <a:xfrm>
              <a:off x="2156637" y="4189811"/>
              <a:ext cx="80110" cy="190399"/>
            </a:xfrm>
            <a:custGeom>
              <a:avLst/>
              <a:gdLst/>
              <a:ahLst/>
              <a:cxnLst/>
              <a:rect l="0" t="0" r="0" b="0"/>
              <a:pathLst>
                <a:path w="80110" h="190399">
                  <a:moveTo>
                    <a:pt x="6138" y="190398"/>
                  </a:moveTo>
                  <a:lnTo>
                    <a:pt x="6154" y="170008"/>
                  </a:lnTo>
                  <a:lnTo>
                    <a:pt x="5360" y="164535"/>
                  </a:lnTo>
                  <a:lnTo>
                    <a:pt x="4037" y="158504"/>
                  </a:lnTo>
                  <a:lnTo>
                    <a:pt x="2360" y="152103"/>
                  </a:lnTo>
                  <a:lnTo>
                    <a:pt x="1242" y="145455"/>
                  </a:lnTo>
                  <a:lnTo>
                    <a:pt x="497" y="138641"/>
                  </a:lnTo>
                  <a:lnTo>
                    <a:pt x="0" y="131717"/>
                  </a:lnTo>
                  <a:lnTo>
                    <a:pt x="463" y="124720"/>
                  </a:lnTo>
                  <a:lnTo>
                    <a:pt x="1566" y="117674"/>
                  </a:lnTo>
                  <a:lnTo>
                    <a:pt x="3096" y="110596"/>
                  </a:lnTo>
                  <a:lnTo>
                    <a:pt x="4115" y="103495"/>
                  </a:lnTo>
                  <a:lnTo>
                    <a:pt x="4795" y="96380"/>
                  </a:lnTo>
                  <a:lnTo>
                    <a:pt x="5249" y="89256"/>
                  </a:lnTo>
                  <a:lnTo>
                    <a:pt x="6345" y="82919"/>
                  </a:lnTo>
                  <a:lnTo>
                    <a:pt x="7870" y="77106"/>
                  </a:lnTo>
                  <a:lnTo>
                    <a:pt x="16026" y="52580"/>
                  </a:lnTo>
                  <a:lnTo>
                    <a:pt x="17502" y="47355"/>
                  </a:lnTo>
                  <a:lnTo>
                    <a:pt x="18485" y="43079"/>
                  </a:lnTo>
                  <a:lnTo>
                    <a:pt x="19142" y="39434"/>
                  </a:lnTo>
                  <a:lnTo>
                    <a:pt x="20373" y="35417"/>
                  </a:lnTo>
                  <a:lnTo>
                    <a:pt x="21988" y="31151"/>
                  </a:lnTo>
                  <a:lnTo>
                    <a:pt x="23860" y="26720"/>
                  </a:lnTo>
                  <a:lnTo>
                    <a:pt x="25902" y="22178"/>
                  </a:lnTo>
                  <a:lnTo>
                    <a:pt x="30288" y="12898"/>
                  </a:lnTo>
                  <a:lnTo>
                    <a:pt x="33365" y="9788"/>
                  </a:lnTo>
                  <a:lnTo>
                    <a:pt x="37004" y="7715"/>
                  </a:lnTo>
                  <a:lnTo>
                    <a:pt x="41019" y="6334"/>
                  </a:lnTo>
                  <a:lnTo>
                    <a:pt x="44490" y="4619"/>
                  </a:lnTo>
                  <a:lnTo>
                    <a:pt x="47598" y="2681"/>
                  </a:lnTo>
                  <a:lnTo>
                    <a:pt x="50465" y="596"/>
                  </a:lnTo>
                  <a:lnTo>
                    <a:pt x="53170" y="0"/>
                  </a:lnTo>
                  <a:lnTo>
                    <a:pt x="55768" y="396"/>
                  </a:lnTo>
                  <a:lnTo>
                    <a:pt x="58295" y="1454"/>
                  </a:lnTo>
                  <a:lnTo>
                    <a:pt x="63220" y="4746"/>
                  </a:lnTo>
                  <a:lnTo>
                    <a:pt x="65645" y="6735"/>
                  </a:lnTo>
                  <a:lnTo>
                    <a:pt x="68851" y="8855"/>
                  </a:lnTo>
                  <a:lnTo>
                    <a:pt x="72577" y="11062"/>
                  </a:lnTo>
                  <a:lnTo>
                    <a:pt x="76649" y="13327"/>
                  </a:lnTo>
                  <a:lnTo>
                    <a:pt x="80109" y="163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Annotation19"/>
            <p:cNvSpPr/>
            <p:nvPr/>
          </p:nvSpPr>
          <p:spPr>
            <a:xfrm>
              <a:off x="2165822" y="4151921"/>
              <a:ext cx="125653" cy="227198"/>
            </a:xfrm>
            <a:custGeom>
              <a:avLst/>
              <a:gdLst/>
              <a:ahLst/>
              <a:cxnLst/>
              <a:rect l="0" t="0" r="0" b="0"/>
              <a:pathLst>
                <a:path w="125653" h="227198">
                  <a:moveTo>
                    <a:pt x="4119" y="55747"/>
                  </a:moveTo>
                  <a:lnTo>
                    <a:pt x="324" y="48162"/>
                  </a:lnTo>
                  <a:lnTo>
                    <a:pt x="0" y="45928"/>
                  </a:lnTo>
                  <a:lnTo>
                    <a:pt x="579" y="44439"/>
                  </a:lnTo>
                  <a:lnTo>
                    <a:pt x="1759" y="43446"/>
                  </a:lnTo>
                  <a:lnTo>
                    <a:pt x="2546" y="41990"/>
                  </a:lnTo>
                  <a:lnTo>
                    <a:pt x="3420" y="38256"/>
                  </a:lnTo>
                  <a:lnTo>
                    <a:pt x="3912" y="31691"/>
                  </a:lnTo>
                  <a:lnTo>
                    <a:pt x="4775" y="30184"/>
                  </a:lnTo>
                  <a:lnTo>
                    <a:pt x="6145" y="29180"/>
                  </a:lnTo>
                  <a:lnTo>
                    <a:pt x="7853" y="28511"/>
                  </a:lnTo>
                  <a:lnTo>
                    <a:pt x="9786" y="27271"/>
                  </a:lnTo>
                  <a:lnTo>
                    <a:pt x="11869" y="25650"/>
                  </a:lnTo>
                  <a:lnTo>
                    <a:pt x="14051" y="23777"/>
                  </a:lnTo>
                  <a:lnTo>
                    <a:pt x="16301" y="21733"/>
                  </a:lnTo>
                  <a:lnTo>
                    <a:pt x="20918" y="17346"/>
                  </a:lnTo>
                  <a:lnTo>
                    <a:pt x="24056" y="15066"/>
                  </a:lnTo>
                  <a:lnTo>
                    <a:pt x="27737" y="12751"/>
                  </a:lnTo>
                  <a:lnTo>
                    <a:pt x="31780" y="10414"/>
                  </a:lnTo>
                  <a:lnTo>
                    <a:pt x="35269" y="8063"/>
                  </a:lnTo>
                  <a:lnTo>
                    <a:pt x="38389" y="5701"/>
                  </a:lnTo>
                  <a:lnTo>
                    <a:pt x="41264" y="3333"/>
                  </a:lnTo>
                  <a:lnTo>
                    <a:pt x="43974" y="1754"/>
                  </a:lnTo>
                  <a:lnTo>
                    <a:pt x="46576" y="703"/>
                  </a:lnTo>
                  <a:lnTo>
                    <a:pt x="49105" y="0"/>
                  </a:lnTo>
                  <a:lnTo>
                    <a:pt x="51585" y="326"/>
                  </a:lnTo>
                  <a:lnTo>
                    <a:pt x="54033" y="1337"/>
                  </a:lnTo>
                  <a:lnTo>
                    <a:pt x="56459" y="2806"/>
                  </a:lnTo>
                  <a:lnTo>
                    <a:pt x="58870" y="3784"/>
                  </a:lnTo>
                  <a:lnTo>
                    <a:pt x="61273" y="4436"/>
                  </a:lnTo>
                  <a:lnTo>
                    <a:pt x="63669" y="4871"/>
                  </a:lnTo>
                  <a:lnTo>
                    <a:pt x="66060" y="5955"/>
                  </a:lnTo>
                  <a:lnTo>
                    <a:pt x="68448" y="7471"/>
                  </a:lnTo>
                  <a:lnTo>
                    <a:pt x="70836" y="9276"/>
                  </a:lnTo>
                  <a:lnTo>
                    <a:pt x="73221" y="11272"/>
                  </a:lnTo>
                  <a:lnTo>
                    <a:pt x="75606" y="13398"/>
                  </a:lnTo>
                  <a:lnTo>
                    <a:pt x="80374" y="17875"/>
                  </a:lnTo>
                  <a:lnTo>
                    <a:pt x="85140" y="22511"/>
                  </a:lnTo>
                  <a:lnTo>
                    <a:pt x="86729" y="24858"/>
                  </a:lnTo>
                  <a:lnTo>
                    <a:pt x="88495" y="29583"/>
                  </a:lnTo>
                  <a:lnTo>
                    <a:pt x="91397" y="36446"/>
                  </a:lnTo>
                  <a:lnTo>
                    <a:pt x="95335" y="44788"/>
                  </a:lnTo>
                  <a:lnTo>
                    <a:pt x="99733" y="53787"/>
                  </a:lnTo>
                  <a:lnTo>
                    <a:pt x="101224" y="58409"/>
                  </a:lnTo>
                  <a:lnTo>
                    <a:pt x="102218" y="63078"/>
                  </a:lnTo>
                  <a:lnTo>
                    <a:pt x="102880" y="67778"/>
                  </a:lnTo>
                  <a:lnTo>
                    <a:pt x="104116" y="72499"/>
                  </a:lnTo>
                  <a:lnTo>
                    <a:pt x="105734" y="77234"/>
                  </a:lnTo>
                  <a:lnTo>
                    <a:pt x="107608" y="81978"/>
                  </a:lnTo>
                  <a:lnTo>
                    <a:pt x="111807" y="93599"/>
                  </a:lnTo>
                  <a:lnTo>
                    <a:pt x="114039" y="100032"/>
                  </a:lnTo>
                  <a:lnTo>
                    <a:pt x="115527" y="105908"/>
                  </a:lnTo>
                  <a:lnTo>
                    <a:pt x="116519" y="111412"/>
                  </a:lnTo>
                  <a:lnTo>
                    <a:pt x="117180" y="116670"/>
                  </a:lnTo>
                  <a:lnTo>
                    <a:pt x="117621" y="122556"/>
                  </a:lnTo>
                  <a:lnTo>
                    <a:pt x="117915" y="128861"/>
                  </a:lnTo>
                  <a:lnTo>
                    <a:pt x="118329" y="146996"/>
                  </a:lnTo>
                  <a:lnTo>
                    <a:pt x="118387" y="152298"/>
                  </a:lnTo>
                  <a:lnTo>
                    <a:pt x="119220" y="158214"/>
                  </a:lnTo>
                  <a:lnTo>
                    <a:pt x="120570" y="164540"/>
                  </a:lnTo>
                  <a:lnTo>
                    <a:pt x="122264" y="171139"/>
                  </a:lnTo>
                  <a:lnTo>
                    <a:pt x="123393" y="177125"/>
                  </a:lnTo>
                  <a:lnTo>
                    <a:pt x="124146" y="182703"/>
                  </a:lnTo>
                  <a:lnTo>
                    <a:pt x="124648" y="188009"/>
                  </a:lnTo>
                  <a:lnTo>
                    <a:pt x="124982" y="193135"/>
                  </a:lnTo>
                  <a:lnTo>
                    <a:pt x="125206" y="198139"/>
                  </a:lnTo>
                  <a:lnTo>
                    <a:pt x="125454" y="207933"/>
                  </a:lnTo>
                  <a:lnTo>
                    <a:pt x="125652" y="2271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Annotation20"/>
            <p:cNvSpPr/>
            <p:nvPr/>
          </p:nvSpPr>
          <p:spPr>
            <a:xfrm>
              <a:off x="2284423" y="4029075"/>
              <a:ext cx="157178" cy="342569"/>
            </a:xfrm>
            <a:custGeom>
              <a:avLst/>
              <a:gdLst/>
              <a:ahLst/>
              <a:cxnLst/>
              <a:rect l="0" t="0" r="0" b="0"/>
              <a:pathLst>
                <a:path w="157178" h="342569">
                  <a:moveTo>
                    <a:pt x="114285" y="0"/>
                  </a:moveTo>
                  <a:lnTo>
                    <a:pt x="110490" y="3792"/>
                  </a:lnTo>
                  <a:lnTo>
                    <a:pt x="109372" y="5703"/>
                  </a:lnTo>
                  <a:lnTo>
                    <a:pt x="107431" y="13000"/>
                  </a:lnTo>
                  <a:lnTo>
                    <a:pt x="107224" y="17698"/>
                  </a:lnTo>
                  <a:lnTo>
                    <a:pt x="110958" y="27909"/>
                  </a:lnTo>
                  <a:lnTo>
                    <a:pt x="113300" y="37197"/>
                  </a:lnTo>
                  <a:lnTo>
                    <a:pt x="113847" y="44577"/>
                  </a:lnTo>
                  <a:lnTo>
                    <a:pt x="114091" y="53149"/>
                  </a:lnTo>
                  <a:lnTo>
                    <a:pt x="114260" y="76300"/>
                  </a:lnTo>
                  <a:lnTo>
                    <a:pt x="115063" y="81822"/>
                  </a:lnTo>
                  <a:lnTo>
                    <a:pt x="116392" y="87886"/>
                  </a:lnTo>
                  <a:lnTo>
                    <a:pt x="118073" y="94309"/>
                  </a:lnTo>
                  <a:lnTo>
                    <a:pt x="119193" y="100973"/>
                  </a:lnTo>
                  <a:lnTo>
                    <a:pt x="119940" y="107796"/>
                  </a:lnTo>
                  <a:lnTo>
                    <a:pt x="120439" y="114726"/>
                  </a:lnTo>
                  <a:lnTo>
                    <a:pt x="121565" y="121728"/>
                  </a:lnTo>
                  <a:lnTo>
                    <a:pt x="123110" y="128777"/>
                  </a:lnTo>
                  <a:lnTo>
                    <a:pt x="124934" y="135857"/>
                  </a:lnTo>
                  <a:lnTo>
                    <a:pt x="125356" y="142959"/>
                  </a:lnTo>
                  <a:lnTo>
                    <a:pt x="124844" y="150074"/>
                  </a:lnTo>
                  <a:lnTo>
                    <a:pt x="123707" y="157200"/>
                  </a:lnTo>
                  <a:lnTo>
                    <a:pt x="122950" y="164331"/>
                  </a:lnTo>
                  <a:lnTo>
                    <a:pt x="122445" y="171466"/>
                  </a:lnTo>
                  <a:lnTo>
                    <a:pt x="122108" y="178604"/>
                  </a:lnTo>
                  <a:lnTo>
                    <a:pt x="122678" y="184951"/>
                  </a:lnTo>
                  <a:lnTo>
                    <a:pt x="123852" y="190768"/>
                  </a:lnTo>
                  <a:lnTo>
                    <a:pt x="125429" y="196235"/>
                  </a:lnTo>
                  <a:lnTo>
                    <a:pt x="126481" y="202261"/>
                  </a:lnTo>
                  <a:lnTo>
                    <a:pt x="127182" y="208659"/>
                  </a:lnTo>
                  <a:lnTo>
                    <a:pt x="127649" y="215306"/>
                  </a:lnTo>
                  <a:lnTo>
                    <a:pt x="128755" y="222119"/>
                  </a:lnTo>
                  <a:lnTo>
                    <a:pt x="130286" y="229041"/>
                  </a:lnTo>
                  <a:lnTo>
                    <a:pt x="132102" y="236038"/>
                  </a:lnTo>
                  <a:lnTo>
                    <a:pt x="134106" y="242290"/>
                  </a:lnTo>
                  <a:lnTo>
                    <a:pt x="136237" y="248045"/>
                  </a:lnTo>
                  <a:lnTo>
                    <a:pt x="138452" y="253469"/>
                  </a:lnTo>
                  <a:lnTo>
                    <a:pt x="139928" y="259467"/>
                  </a:lnTo>
                  <a:lnTo>
                    <a:pt x="140913" y="265846"/>
                  </a:lnTo>
                  <a:lnTo>
                    <a:pt x="141569" y="272481"/>
                  </a:lnTo>
                  <a:lnTo>
                    <a:pt x="142006" y="278491"/>
                  </a:lnTo>
                  <a:lnTo>
                    <a:pt x="142298" y="284085"/>
                  </a:lnTo>
                  <a:lnTo>
                    <a:pt x="143417" y="294535"/>
                  </a:lnTo>
                  <a:lnTo>
                    <a:pt x="147718" y="308549"/>
                  </a:lnTo>
                  <a:lnTo>
                    <a:pt x="149345" y="318081"/>
                  </a:lnTo>
                  <a:lnTo>
                    <a:pt x="149726" y="323402"/>
                  </a:lnTo>
                  <a:lnTo>
                    <a:pt x="150622" y="325933"/>
                  </a:lnTo>
                  <a:lnTo>
                    <a:pt x="154883" y="332492"/>
                  </a:lnTo>
                  <a:lnTo>
                    <a:pt x="156159" y="334305"/>
                  </a:lnTo>
                  <a:lnTo>
                    <a:pt x="156726" y="337228"/>
                  </a:lnTo>
                  <a:lnTo>
                    <a:pt x="157153" y="342568"/>
                  </a:lnTo>
                  <a:lnTo>
                    <a:pt x="157177" y="332927"/>
                  </a:lnTo>
                  <a:lnTo>
                    <a:pt x="156383" y="330695"/>
                  </a:lnTo>
                  <a:lnTo>
                    <a:pt x="153384" y="326098"/>
                  </a:lnTo>
                  <a:lnTo>
                    <a:pt x="151521" y="319293"/>
                  </a:lnTo>
                  <a:lnTo>
                    <a:pt x="150472" y="308652"/>
                  </a:lnTo>
                  <a:lnTo>
                    <a:pt x="150325" y="305781"/>
                  </a:lnTo>
                  <a:lnTo>
                    <a:pt x="148043" y="298356"/>
                  </a:lnTo>
                  <a:lnTo>
                    <a:pt x="145176" y="289765"/>
                  </a:lnTo>
                  <a:lnTo>
                    <a:pt x="143901" y="280655"/>
                  </a:lnTo>
                  <a:lnTo>
                    <a:pt x="143335" y="271314"/>
                  </a:lnTo>
                  <a:lnTo>
                    <a:pt x="143184" y="266601"/>
                  </a:lnTo>
                  <a:lnTo>
                    <a:pt x="140897" y="257131"/>
                  </a:lnTo>
                  <a:lnTo>
                    <a:pt x="137234" y="247630"/>
                  </a:lnTo>
                  <a:lnTo>
                    <a:pt x="132958" y="238116"/>
                  </a:lnTo>
                  <a:lnTo>
                    <a:pt x="126084" y="223834"/>
                  </a:lnTo>
                  <a:lnTo>
                    <a:pt x="121383" y="216427"/>
                  </a:lnTo>
                  <a:lnTo>
                    <a:pt x="116646" y="210490"/>
                  </a:lnTo>
                  <a:lnTo>
                    <a:pt x="111892" y="205205"/>
                  </a:lnTo>
                  <a:lnTo>
                    <a:pt x="107132" y="200210"/>
                  </a:lnTo>
                  <a:lnTo>
                    <a:pt x="104751" y="197767"/>
                  </a:lnTo>
                  <a:lnTo>
                    <a:pt x="101574" y="195345"/>
                  </a:lnTo>
                  <a:lnTo>
                    <a:pt x="97868" y="192936"/>
                  </a:lnTo>
                  <a:lnTo>
                    <a:pt x="93808" y="190536"/>
                  </a:lnTo>
                  <a:lnTo>
                    <a:pt x="90308" y="188143"/>
                  </a:lnTo>
                  <a:lnTo>
                    <a:pt x="87180" y="185753"/>
                  </a:lnTo>
                  <a:lnTo>
                    <a:pt x="84300" y="183367"/>
                  </a:lnTo>
                  <a:lnTo>
                    <a:pt x="80791" y="180981"/>
                  </a:lnTo>
                  <a:lnTo>
                    <a:pt x="76864" y="178598"/>
                  </a:lnTo>
                  <a:lnTo>
                    <a:pt x="72657" y="176215"/>
                  </a:lnTo>
                  <a:lnTo>
                    <a:pt x="69058" y="174627"/>
                  </a:lnTo>
                  <a:lnTo>
                    <a:pt x="65864" y="173568"/>
                  </a:lnTo>
                  <a:lnTo>
                    <a:pt x="62941" y="172862"/>
                  </a:lnTo>
                  <a:lnTo>
                    <a:pt x="60197" y="172391"/>
                  </a:lnTo>
                  <a:lnTo>
                    <a:pt x="57574" y="172077"/>
                  </a:lnTo>
                  <a:lnTo>
                    <a:pt x="55031" y="171868"/>
                  </a:lnTo>
                  <a:lnTo>
                    <a:pt x="50952" y="172522"/>
                  </a:lnTo>
                  <a:lnTo>
                    <a:pt x="45851" y="173752"/>
                  </a:lnTo>
                  <a:lnTo>
                    <a:pt x="40066" y="175366"/>
                  </a:lnTo>
                  <a:lnTo>
                    <a:pt x="35416" y="177236"/>
                  </a:lnTo>
                  <a:lnTo>
                    <a:pt x="31521" y="179275"/>
                  </a:lnTo>
                  <a:lnTo>
                    <a:pt x="28130" y="181429"/>
                  </a:lnTo>
                  <a:lnTo>
                    <a:pt x="25076" y="183659"/>
                  </a:lnTo>
                  <a:lnTo>
                    <a:pt x="22245" y="185939"/>
                  </a:lnTo>
                  <a:lnTo>
                    <a:pt x="19563" y="188253"/>
                  </a:lnTo>
                  <a:lnTo>
                    <a:pt x="16981" y="190589"/>
                  </a:lnTo>
                  <a:lnTo>
                    <a:pt x="11994" y="195302"/>
                  </a:lnTo>
                  <a:lnTo>
                    <a:pt x="10346" y="198464"/>
                  </a:lnTo>
                  <a:lnTo>
                    <a:pt x="7233" y="210498"/>
                  </a:lnTo>
                  <a:lnTo>
                    <a:pt x="3690" y="219496"/>
                  </a:lnTo>
                  <a:lnTo>
                    <a:pt x="1585" y="228787"/>
                  </a:lnTo>
                  <a:lnTo>
                    <a:pt x="650" y="238208"/>
                  </a:lnTo>
                  <a:lnTo>
                    <a:pt x="234" y="247686"/>
                  </a:lnTo>
                  <a:lnTo>
                    <a:pt x="0" y="261948"/>
                  </a:lnTo>
                  <a:lnTo>
                    <a:pt x="2063" y="271467"/>
                  </a:lnTo>
                  <a:lnTo>
                    <a:pt x="5628" y="280989"/>
                  </a:lnTo>
                  <a:lnTo>
                    <a:pt x="9861" y="290513"/>
                  </a:lnTo>
                  <a:lnTo>
                    <a:pt x="12896" y="294481"/>
                  </a:lnTo>
                  <a:lnTo>
                    <a:pt x="16508" y="297921"/>
                  </a:lnTo>
                  <a:lnTo>
                    <a:pt x="20504" y="301007"/>
                  </a:lnTo>
                  <a:lnTo>
                    <a:pt x="24757" y="303859"/>
                  </a:lnTo>
                  <a:lnTo>
                    <a:pt x="29181" y="306554"/>
                  </a:lnTo>
                  <a:lnTo>
                    <a:pt x="33719" y="309144"/>
                  </a:lnTo>
                  <a:lnTo>
                    <a:pt x="42998" y="314138"/>
                  </a:lnTo>
                  <a:lnTo>
                    <a:pt x="61900" y="323813"/>
                  </a:lnTo>
                  <a:lnTo>
                    <a:pt x="65858" y="325412"/>
                  </a:lnTo>
                  <a:lnTo>
                    <a:pt x="69291" y="326479"/>
                  </a:lnTo>
                  <a:lnTo>
                    <a:pt x="72374" y="327190"/>
                  </a:lnTo>
                  <a:lnTo>
                    <a:pt x="76813" y="328457"/>
                  </a:lnTo>
                  <a:lnTo>
                    <a:pt x="88099" y="331983"/>
                  </a:lnTo>
                  <a:lnTo>
                    <a:pt x="93651" y="332447"/>
                  </a:lnTo>
                  <a:lnTo>
                    <a:pt x="98940" y="331962"/>
                  </a:lnTo>
                  <a:lnTo>
                    <a:pt x="104055" y="330845"/>
                  </a:lnTo>
                  <a:lnTo>
                    <a:pt x="109054" y="330101"/>
                  </a:lnTo>
                  <a:lnTo>
                    <a:pt x="113975" y="329604"/>
                  </a:lnTo>
                  <a:lnTo>
                    <a:pt x="128584" y="3286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Annotation21"/>
            <p:cNvSpPr/>
            <p:nvPr/>
          </p:nvSpPr>
          <p:spPr>
            <a:xfrm>
              <a:off x="2463050" y="4029075"/>
              <a:ext cx="85788" cy="335757"/>
            </a:xfrm>
            <a:custGeom>
              <a:avLst/>
              <a:gdLst/>
              <a:ahLst/>
              <a:cxnLst/>
              <a:rect l="0" t="0" r="0" b="0"/>
              <a:pathLst>
                <a:path w="85788" h="335757">
                  <a:moveTo>
                    <a:pt x="7149" y="0"/>
                  </a:moveTo>
                  <a:lnTo>
                    <a:pt x="294" y="0"/>
                  </a:lnTo>
                  <a:lnTo>
                    <a:pt x="26" y="9942"/>
                  </a:lnTo>
                  <a:lnTo>
                    <a:pt x="0" y="80004"/>
                  </a:lnTo>
                  <a:lnTo>
                    <a:pt x="794" y="87467"/>
                  </a:lnTo>
                  <a:lnTo>
                    <a:pt x="2118" y="95617"/>
                  </a:lnTo>
                  <a:lnTo>
                    <a:pt x="3795" y="104226"/>
                  </a:lnTo>
                  <a:lnTo>
                    <a:pt x="4913" y="112346"/>
                  </a:lnTo>
                  <a:lnTo>
                    <a:pt x="5658" y="120141"/>
                  </a:lnTo>
                  <a:lnTo>
                    <a:pt x="6155" y="127719"/>
                  </a:lnTo>
                  <a:lnTo>
                    <a:pt x="6486" y="135152"/>
                  </a:lnTo>
                  <a:lnTo>
                    <a:pt x="6854" y="149761"/>
                  </a:lnTo>
                  <a:lnTo>
                    <a:pt x="7747" y="156991"/>
                  </a:lnTo>
                  <a:lnTo>
                    <a:pt x="9136" y="164191"/>
                  </a:lnTo>
                  <a:lnTo>
                    <a:pt x="17073" y="196650"/>
                  </a:lnTo>
                  <a:lnTo>
                    <a:pt x="19325" y="204919"/>
                  </a:lnTo>
                  <a:lnTo>
                    <a:pt x="23946" y="220456"/>
                  </a:lnTo>
                  <a:lnTo>
                    <a:pt x="33385" y="249833"/>
                  </a:lnTo>
                  <a:lnTo>
                    <a:pt x="38138" y="264230"/>
                  </a:lnTo>
                  <a:lnTo>
                    <a:pt x="40517" y="270610"/>
                  </a:lnTo>
                  <a:lnTo>
                    <a:pt x="42898" y="276450"/>
                  </a:lnTo>
                  <a:lnTo>
                    <a:pt x="45279" y="281931"/>
                  </a:lnTo>
                  <a:lnTo>
                    <a:pt x="48456" y="287173"/>
                  </a:lnTo>
                  <a:lnTo>
                    <a:pt x="52162" y="292255"/>
                  </a:lnTo>
                  <a:lnTo>
                    <a:pt x="56222" y="297230"/>
                  </a:lnTo>
                  <a:lnTo>
                    <a:pt x="59722" y="302134"/>
                  </a:lnTo>
                  <a:lnTo>
                    <a:pt x="62850" y="306991"/>
                  </a:lnTo>
                  <a:lnTo>
                    <a:pt x="65730" y="311817"/>
                  </a:lnTo>
                  <a:lnTo>
                    <a:pt x="68444" y="315828"/>
                  </a:lnTo>
                  <a:lnTo>
                    <a:pt x="71048" y="319296"/>
                  </a:lnTo>
                  <a:lnTo>
                    <a:pt x="73578" y="322401"/>
                  </a:lnTo>
                  <a:lnTo>
                    <a:pt x="76059" y="324472"/>
                  </a:lnTo>
                  <a:lnTo>
                    <a:pt x="78507" y="325851"/>
                  </a:lnTo>
                  <a:lnTo>
                    <a:pt x="80934" y="326772"/>
                  </a:lnTo>
                  <a:lnTo>
                    <a:pt x="82552" y="328179"/>
                  </a:lnTo>
                  <a:lnTo>
                    <a:pt x="83630" y="329911"/>
                  </a:lnTo>
                  <a:lnTo>
                    <a:pt x="85787" y="3357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Annotation22"/>
            <p:cNvSpPr/>
            <p:nvPr/>
          </p:nvSpPr>
          <p:spPr>
            <a:xfrm>
              <a:off x="2541813" y="4179217"/>
              <a:ext cx="185750" cy="196570"/>
            </a:xfrm>
            <a:custGeom>
              <a:avLst/>
              <a:gdLst/>
              <a:ahLst/>
              <a:cxnLst/>
              <a:rect l="0" t="0" r="0" b="0"/>
              <a:pathLst>
                <a:path w="185750" h="196570">
                  <a:moveTo>
                    <a:pt x="64216" y="149895"/>
                  </a:moveTo>
                  <a:lnTo>
                    <a:pt x="64216" y="136894"/>
                  </a:lnTo>
                  <a:lnTo>
                    <a:pt x="66335" y="134063"/>
                  </a:lnTo>
                  <a:lnTo>
                    <a:pt x="68012" y="132196"/>
                  </a:lnTo>
                  <a:lnTo>
                    <a:pt x="69129" y="130158"/>
                  </a:lnTo>
                  <a:lnTo>
                    <a:pt x="70372" y="125777"/>
                  </a:lnTo>
                  <a:lnTo>
                    <a:pt x="73042" y="121184"/>
                  </a:lnTo>
                  <a:lnTo>
                    <a:pt x="74866" y="118848"/>
                  </a:lnTo>
                  <a:lnTo>
                    <a:pt x="76893" y="114136"/>
                  </a:lnTo>
                  <a:lnTo>
                    <a:pt x="77433" y="111768"/>
                  </a:lnTo>
                  <a:lnTo>
                    <a:pt x="80152" y="107020"/>
                  </a:lnTo>
                  <a:lnTo>
                    <a:pt x="84008" y="101471"/>
                  </a:lnTo>
                  <a:lnTo>
                    <a:pt x="86149" y="97768"/>
                  </a:lnTo>
                  <a:lnTo>
                    <a:pt x="88370" y="93712"/>
                  </a:lnTo>
                  <a:lnTo>
                    <a:pt x="89850" y="90215"/>
                  </a:lnTo>
                  <a:lnTo>
                    <a:pt x="91496" y="84212"/>
                  </a:lnTo>
                  <a:lnTo>
                    <a:pt x="94346" y="78899"/>
                  </a:lnTo>
                  <a:lnTo>
                    <a:pt x="96218" y="76370"/>
                  </a:lnTo>
                  <a:lnTo>
                    <a:pt x="97465" y="73097"/>
                  </a:lnTo>
                  <a:lnTo>
                    <a:pt x="98297" y="69327"/>
                  </a:lnTo>
                  <a:lnTo>
                    <a:pt x="98852" y="65227"/>
                  </a:lnTo>
                  <a:lnTo>
                    <a:pt x="99222" y="61700"/>
                  </a:lnTo>
                  <a:lnTo>
                    <a:pt x="99633" y="55664"/>
                  </a:lnTo>
                  <a:lnTo>
                    <a:pt x="99815" y="48218"/>
                  </a:lnTo>
                  <a:lnTo>
                    <a:pt x="99953" y="26390"/>
                  </a:lnTo>
                  <a:lnTo>
                    <a:pt x="99161" y="23902"/>
                  </a:lnTo>
                  <a:lnTo>
                    <a:pt x="96163" y="19021"/>
                  </a:lnTo>
                  <a:lnTo>
                    <a:pt x="92183" y="14206"/>
                  </a:lnTo>
                  <a:lnTo>
                    <a:pt x="87767" y="9420"/>
                  </a:lnTo>
                  <a:lnTo>
                    <a:pt x="83156" y="4647"/>
                  </a:lnTo>
                  <a:lnTo>
                    <a:pt x="80020" y="3057"/>
                  </a:lnTo>
                  <a:lnTo>
                    <a:pt x="76341" y="1997"/>
                  </a:lnTo>
                  <a:lnTo>
                    <a:pt x="72299" y="1290"/>
                  </a:lnTo>
                  <a:lnTo>
                    <a:pt x="68811" y="818"/>
                  </a:lnTo>
                  <a:lnTo>
                    <a:pt x="65690" y="504"/>
                  </a:lnTo>
                  <a:lnTo>
                    <a:pt x="60106" y="155"/>
                  </a:lnTo>
                  <a:lnTo>
                    <a:pt x="54976" y="0"/>
                  </a:lnTo>
                  <a:lnTo>
                    <a:pt x="52495" y="753"/>
                  </a:lnTo>
                  <a:lnTo>
                    <a:pt x="47622" y="3705"/>
                  </a:lnTo>
                  <a:lnTo>
                    <a:pt x="44415" y="5604"/>
                  </a:lnTo>
                  <a:lnTo>
                    <a:pt x="40690" y="7663"/>
                  </a:lnTo>
                  <a:lnTo>
                    <a:pt x="36617" y="9830"/>
                  </a:lnTo>
                  <a:lnTo>
                    <a:pt x="33107" y="12068"/>
                  </a:lnTo>
                  <a:lnTo>
                    <a:pt x="29973" y="14354"/>
                  </a:lnTo>
                  <a:lnTo>
                    <a:pt x="24373" y="19011"/>
                  </a:lnTo>
                  <a:lnTo>
                    <a:pt x="19236" y="23726"/>
                  </a:lnTo>
                  <a:lnTo>
                    <a:pt x="16754" y="26889"/>
                  </a:lnTo>
                  <a:lnTo>
                    <a:pt x="14305" y="30584"/>
                  </a:lnTo>
                  <a:lnTo>
                    <a:pt x="11878" y="34636"/>
                  </a:lnTo>
                  <a:lnTo>
                    <a:pt x="9466" y="39718"/>
                  </a:lnTo>
                  <a:lnTo>
                    <a:pt x="7063" y="45487"/>
                  </a:lnTo>
                  <a:lnTo>
                    <a:pt x="4667" y="51715"/>
                  </a:lnTo>
                  <a:lnTo>
                    <a:pt x="3070" y="57454"/>
                  </a:lnTo>
                  <a:lnTo>
                    <a:pt x="2005" y="62867"/>
                  </a:lnTo>
                  <a:lnTo>
                    <a:pt x="1295" y="68064"/>
                  </a:lnTo>
                  <a:lnTo>
                    <a:pt x="822" y="73910"/>
                  </a:lnTo>
                  <a:lnTo>
                    <a:pt x="506" y="80188"/>
                  </a:lnTo>
                  <a:lnTo>
                    <a:pt x="156" y="92721"/>
                  </a:lnTo>
                  <a:lnTo>
                    <a:pt x="0" y="103582"/>
                  </a:lnTo>
                  <a:lnTo>
                    <a:pt x="753" y="109494"/>
                  </a:lnTo>
                  <a:lnTo>
                    <a:pt x="2049" y="115817"/>
                  </a:lnTo>
                  <a:lnTo>
                    <a:pt x="3707" y="122414"/>
                  </a:lnTo>
                  <a:lnTo>
                    <a:pt x="5608" y="128399"/>
                  </a:lnTo>
                  <a:lnTo>
                    <a:pt x="7668" y="133977"/>
                  </a:lnTo>
                  <a:lnTo>
                    <a:pt x="9837" y="139283"/>
                  </a:lnTo>
                  <a:lnTo>
                    <a:pt x="12871" y="144408"/>
                  </a:lnTo>
                  <a:lnTo>
                    <a:pt x="16483" y="149412"/>
                  </a:lnTo>
                  <a:lnTo>
                    <a:pt x="20479" y="154335"/>
                  </a:lnTo>
                  <a:lnTo>
                    <a:pt x="25526" y="159205"/>
                  </a:lnTo>
                  <a:lnTo>
                    <a:pt x="31274" y="164039"/>
                  </a:lnTo>
                  <a:lnTo>
                    <a:pt x="37489" y="168849"/>
                  </a:lnTo>
                  <a:lnTo>
                    <a:pt x="43220" y="172850"/>
                  </a:lnTo>
                  <a:lnTo>
                    <a:pt x="48630" y="176310"/>
                  </a:lnTo>
                  <a:lnTo>
                    <a:pt x="53826" y="179412"/>
                  </a:lnTo>
                  <a:lnTo>
                    <a:pt x="59672" y="182273"/>
                  </a:lnTo>
                  <a:lnTo>
                    <a:pt x="65953" y="184973"/>
                  </a:lnTo>
                  <a:lnTo>
                    <a:pt x="72523" y="187568"/>
                  </a:lnTo>
                  <a:lnTo>
                    <a:pt x="79286" y="189298"/>
                  </a:lnTo>
                  <a:lnTo>
                    <a:pt x="86178" y="190451"/>
                  </a:lnTo>
                  <a:lnTo>
                    <a:pt x="93155" y="191220"/>
                  </a:lnTo>
                  <a:lnTo>
                    <a:pt x="100190" y="192526"/>
                  </a:lnTo>
                  <a:lnTo>
                    <a:pt x="107263" y="194191"/>
                  </a:lnTo>
                  <a:lnTo>
                    <a:pt x="114361" y="196094"/>
                  </a:lnTo>
                  <a:lnTo>
                    <a:pt x="122270" y="196569"/>
                  </a:lnTo>
                  <a:lnTo>
                    <a:pt x="130720" y="196092"/>
                  </a:lnTo>
                  <a:lnTo>
                    <a:pt x="139531" y="194981"/>
                  </a:lnTo>
                  <a:lnTo>
                    <a:pt x="146994" y="194240"/>
                  </a:lnTo>
                  <a:lnTo>
                    <a:pt x="153558" y="193746"/>
                  </a:lnTo>
                  <a:lnTo>
                    <a:pt x="159522" y="193416"/>
                  </a:lnTo>
                  <a:lnTo>
                    <a:pt x="165087" y="192403"/>
                  </a:lnTo>
                  <a:lnTo>
                    <a:pt x="170386" y="190933"/>
                  </a:lnTo>
                  <a:lnTo>
                    <a:pt x="185749" y="1856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Annotation23"/>
            <p:cNvSpPr/>
            <p:nvPr/>
          </p:nvSpPr>
          <p:spPr>
            <a:xfrm>
              <a:off x="5501367" y="3036093"/>
              <a:ext cx="128683" cy="485776"/>
            </a:xfrm>
            <a:custGeom>
              <a:avLst/>
              <a:gdLst/>
              <a:ahLst/>
              <a:cxnLst/>
              <a:rect l="0" t="0" r="0" b="0"/>
              <a:pathLst>
                <a:path w="128683" h="485776">
                  <a:moveTo>
                    <a:pt x="0" y="0"/>
                  </a:moveTo>
                  <a:lnTo>
                    <a:pt x="0" y="16793"/>
                  </a:lnTo>
                  <a:lnTo>
                    <a:pt x="4913" y="31921"/>
                  </a:lnTo>
                  <a:lnTo>
                    <a:pt x="7281" y="46324"/>
                  </a:lnTo>
                  <a:lnTo>
                    <a:pt x="10650" y="58689"/>
                  </a:lnTo>
                  <a:lnTo>
                    <a:pt x="14795" y="72121"/>
                  </a:lnTo>
                  <a:lnTo>
                    <a:pt x="23929" y="100147"/>
                  </a:lnTo>
                  <a:lnTo>
                    <a:pt x="26279" y="108040"/>
                  </a:lnTo>
                  <a:lnTo>
                    <a:pt x="31008" y="125276"/>
                  </a:lnTo>
                  <a:lnTo>
                    <a:pt x="33382" y="135111"/>
                  </a:lnTo>
                  <a:lnTo>
                    <a:pt x="38137" y="156622"/>
                  </a:lnTo>
                  <a:lnTo>
                    <a:pt x="71491" y="319358"/>
                  </a:lnTo>
                  <a:lnTo>
                    <a:pt x="85788" y="378434"/>
                  </a:lnTo>
                  <a:lnTo>
                    <a:pt x="88171" y="388020"/>
                  </a:lnTo>
                  <a:lnTo>
                    <a:pt x="90554" y="396793"/>
                  </a:lnTo>
                  <a:lnTo>
                    <a:pt x="95320" y="412890"/>
                  </a:lnTo>
                  <a:lnTo>
                    <a:pt x="98497" y="420516"/>
                  </a:lnTo>
                  <a:lnTo>
                    <a:pt x="102204" y="427982"/>
                  </a:lnTo>
                  <a:lnTo>
                    <a:pt x="109765" y="441833"/>
                  </a:lnTo>
                  <a:lnTo>
                    <a:pt x="115773" y="453281"/>
                  </a:lnTo>
                  <a:lnTo>
                    <a:pt x="118973" y="461544"/>
                  </a:lnTo>
                  <a:lnTo>
                    <a:pt x="122893" y="472775"/>
                  </a:lnTo>
                  <a:lnTo>
                    <a:pt x="128682" y="4857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Annotation24"/>
            <p:cNvSpPr/>
            <p:nvPr/>
          </p:nvSpPr>
          <p:spPr>
            <a:xfrm>
              <a:off x="5522815" y="3707606"/>
              <a:ext cx="198623" cy="314198"/>
            </a:xfrm>
            <a:custGeom>
              <a:avLst/>
              <a:gdLst/>
              <a:ahLst/>
              <a:cxnLst/>
              <a:rect l="0" t="0" r="0" b="0"/>
              <a:pathLst>
                <a:path w="198623" h="314198">
                  <a:moveTo>
                    <a:pt x="171575" y="0"/>
                  </a:moveTo>
                  <a:lnTo>
                    <a:pt x="130635" y="0"/>
                  </a:lnTo>
                  <a:lnTo>
                    <a:pt x="126012" y="794"/>
                  </a:lnTo>
                  <a:lnTo>
                    <a:pt x="121342" y="2116"/>
                  </a:lnTo>
                  <a:lnTo>
                    <a:pt x="105060" y="7771"/>
                  </a:lnTo>
                  <a:lnTo>
                    <a:pt x="98635" y="9943"/>
                  </a:lnTo>
                  <a:lnTo>
                    <a:pt x="92764" y="12185"/>
                  </a:lnTo>
                  <a:lnTo>
                    <a:pt x="87261" y="14473"/>
                  </a:lnTo>
                  <a:lnTo>
                    <a:pt x="82004" y="16792"/>
                  </a:lnTo>
                  <a:lnTo>
                    <a:pt x="71926" y="21486"/>
                  </a:lnTo>
                  <a:lnTo>
                    <a:pt x="52512" y="30966"/>
                  </a:lnTo>
                  <a:lnTo>
                    <a:pt x="48511" y="33345"/>
                  </a:lnTo>
                  <a:lnTo>
                    <a:pt x="45050" y="35723"/>
                  </a:lnTo>
                  <a:lnTo>
                    <a:pt x="41948" y="38103"/>
                  </a:lnTo>
                  <a:lnTo>
                    <a:pt x="39880" y="41277"/>
                  </a:lnTo>
                  <a:lnTo>
                    <a:pt x="37583" y="49037"/>
                  </a:lnTo>
                  <a:lnTo>
                    <a:pt x="36289" y="58538"/>
                  </a:lnTo>
                  <a:lnTo>
                    <a:pt x="35906" y="66381"/>
                  </a:lnTo>
                  <a:lnTo>
                    <a:pt x="36646" y="68860"/>
                  </a:lnTo>
                  <a:lnTo>
                    <a:pt x="39587" y="73732"/>
                  </a:lnTo>
                  <a:lnTo>
                    <a:pt x="45660" y="78542"/>
                  </a:lnTo>
                  <a:lnTo>
                    <a:pt x="49504" y="80936"/>
                  </a:lnTo>
                  <a:lnTo>
                    <a:pt x="53656" y="83326"/>
                  </a:lnTo>
                  <a:lnTo>
                    <a:pt x="62504" y="88098"/>
                  </a:lnTo>
                  <a:lnTo>
                    <a:pt x="67087" y="91276"/>
                  </a:lnTo>
                  <a:lnTo>
                    <a:pt x="71732" y="94982"/>
                  </a:lnTo>
                  <a:lnTo>
                    <a:pt x="76417" y="99039"/>
                  </a:lnTo>
                  <a:lnTo>
                    <a:pt x="81923" y="103333"/>
                  </a:lnTo>
                  <a:lnTo>
                    <a:pt x="87978" y="107782"/>
                  </a:lnTo>
                  <a:lnTo>
                    <a:pt x="94396" y="112336"/>
                  </a:lnTo>
                  <a:lnTo>
                    <a:pt x="101852" y="116166"/>
                  </a:lnTo>
                  <a:lnTo>
                    <a:pt x="110002" y="119512"/>
                  </a:lnTo>
                  <a:lnTo>
                    <a:pt x="118611" y="122537"/>
                  </a:lnTo>
                  <a:lnTo>
                    <a:pt x="126734" y="126142"/>
                  </a:lnTo>
                  <a:lnTo>
                    <a:pt x="134532" y="130132"/>
                  </a:lnTo>
                  <a:lnTo>
                    <a:pt x="142114" y="134379"/>
                  </a:lnTo>
                  <a:lnTo>
                    <a:pt x="148757" y="138799"/>
                  </a:lnTo>
                  <a:lnTo>
                    <a:pt x="154774" y="143332"/>
                  </a:lnTo>
                  <a:lnTo>
                    <a:pt x="160374" y="147943"/>
                  </a:lnTo>
                  <a:lnTo>
                    <a:pt x="165697" y="152603"/>
                  </a:lnTo>
                  <a:lnTo>
                    <a:pt x="170833" y="157298"/>
                  </a:lnTo>
                  <a:lnTo>
                    <a:pt x="175847" y="162015"/>
                  </a:lnTo>
                  <a:lnTo>
                    <a:pt x="179983" y="167541"/>
                  </a:lnTo>
                  <a:lnTo>
                    <a:pt x="183535" y="173607"/>
                  </a:lnTo>
                  <a:lnTo>
                    <a:pt x="194943" y="196659"/>
                  </a:lnTo>
                  <a:lnTo>
                    <a:pt x="196686" y="202543"/>
                  </a:lnTo>
                  <a:lnTo>
                    <a:pt x="197847" y="208847"/>
                  </a:lnTo>
                  <a:lnTo>
                    <a:pt x="198622" y="215431"/>
                  </a:lnTo>
                  <a:lnTo>
                    <a:pt x="198344" y="221408"/>
                  </a:lnTo>
                  <a:lnTo>
                    <a:pt x="197365" y="226980"/>
                  </a:lnTo>
                  <a:lnTo>
                    <a:pt x="195917" y="232282"/>
                  </a:lnTo>
                  <a:lnTo>
                    <a:pt x="193363" y="238198"/>
                  </a:lnTo>
                  <a:lnTo>
                    <a:pt x="190073" y="244524"/>
                  </a:lnTo>
                  <a:lnTo>
                    <a:pt x="186290" y="251122"/>
                  </a:lnTo>
                  <a:lnTo>
                    <a:pt x="182179" y="257108"/>
                  </a:lnTo>
                  <a:lnTo>
                    <a:pt x="177850" y="262687"/>
                  </a:lnTo>
                  <a:lnTo>
                    <a:pt x="173375" y="267993"/>
                  </a:lnTo>
                  <a:lnTo>
                    <a:pt x="168010" y="273118"/>
                  </a:lnTo>
                  <a:lnTo>
                    <a:pt x="162049" y="278123"/>
                  </a:lnTo>
                  <a:lnTo>
                    <a:pt x="155693" y="283046"/>
                  </a:lnTo>
                  <a:lnTo>
                    <a:pt x="149072" y="287122"/>
                  </a:lnTo>
                  <a:lnTo>
                    <a:pt x="142275" y="290634"/>
                  </a:lnTo>
                  <a:lnTo>
                    <a:pt x="135360" y="293768"/>
                  </a:lnTo>
                  <a:lnTo>
                    <a:pt x="128368" y="296651"/>
                  </a:lnTo>
                  <a:lnTo>
                    <a:pt x="121324" y="299368"/>
                  </a:lnTo>
                  <a:lnTo>
                    <a:pt x="107141" y="304502"/>
                  </a:lnTo>
                  <a:lnTo>
                    <a:pt x="92895" y="309430"/>
                  </a:lnTo>
                  <a:lnTo>
                    <a:pt x="84966" y="311061"/>
                  </a:lnTo>
                  <a:lnTo>
                    <a:pt x="76502" y="312149"/>
                  </a:lnTo>
                  <a:lnTo>
                    <a:pt x="67682" y="312874"/>
                  </a:lnTo>
                  <a:lnTo>
                    <a:pt x="60213" y="313358"/>
                  </a:lnTo>
                  <a:lnTo>
                    <a:pt x="47679" y="313895"/>
                  </a:lnTo>
                  <a:lnTo>
                    <a:pt x="31690" y="314197"/>
                  </a:lnTo>
                  <a:lnTo>
                    <a:pt x="26687" y="313446"/>
                  </a:lnTo>
                  <a:lnTo>
                    <a:pt x="21763" y="312152"/>
                  </a:lnTo>
                  <a:lnTo>
                    <a:pt x="16892" y="310495"/>
                  </a:lnTo>
                  <a:lnTo>
                    <a:pt x="12849" y="309390"/>
                  </a:lnTo>
                  <a:lnTo>
                    <a:pt x="9360" y="308654"/>
                  </a:lnTo>
                  <a:lnTo>
                    <a:pt x="0" y="3071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Annotation25"/>
            <p:cNvSpPr/>
            <p:nvPr/>
          </p:nvSpPr>
          <p:spPr>
            <a:xfrm>
              <a:off x="5723980" y="3686175"/>
              <a:ext cx="106242" cy="321469"/>
            </a:xfrm>
            <a:custGeom>
              <a:avLst/>
              <a:gdLst/>
              <a:ahLst/>
              <a:cxnLst/>
              <a:rect l="0" t="0" r="0" b="0"/>
              <a:pathLst>
                <a:path w="106242" h="321469">
                  <a:moveTo>
                    <a:pt x="6155" y="0"/>
                  </a:moveTo>
                  <a:lnTo>
                    <a:pt x="6155" y="3792"/>
                  </a:lnTo>
                  <a:lnTo>
                    <a:pt x="4037" y="9887"/>
                  </a:lnTo>
                  <a:lnTo>
                    <a:pt x="2360" y="13735"/>
                  </a:lnTo>
                  <a:lnTo>
                    <a:pt x="496" y="22244"/>
                  </a:lnTo>
                  <a:lnTo>
                    <a:pt x="0" y="26735"/>
                  </a:lnTo>
                  <a:lnTo>
                    <a:pt x="1566" y="35959"/>
                  </a:lnTo>
                  <a:lnTo>
                    <a:pt x="4116" y="45351"/>
                  </a:lnTo>
                  <a:lnTo>
                    <a:pt x="5248" y="54816"/>
                  </a:lnTo>
                  <a:lnTo>
                    <a:pt x="6345" y="60356"/>
                  </a:lnTo>
                  <a:lnTo>
                    <a:pt x="7871" y="66431"/>
                  </a:lnTo>
                  <a:lnTo>
                    <a:pt x="9682" y="72862"/>
                  </a:lnTo>
                  <a:lnTo>
                    <a:pt x="12478" y="79531"/>
                  </a:lnTo>
                  <a:lnTo>
                    <a:pt x="15931" y="86358"/>
                  </a:lnTo>
                  <a:lnTo>
                    <a:pt x="19821" y="93290"/>
                  </a:lnTo>
                  <a:lnTo>
                    <a:pt x="22415" y="100294"/>
                  </a:lnTo>
                  <a:lnTo>
                    <a:pt x="24144" y="107343"/>
                  </a:lnTo>
                  <a:lnTo>
                    <a:pt x="25296" y="114425"/>
                  </a:lnTo>
                  <a:lnTo>
                    <a:pt x="26859" y="121527"/>
                  </a:lnTo>
                  <a:lnTo>
                    <a:pt x="28696" y="128642"/>
                  </a:lnTo>
                  <a:lnTo>
                    <a:pt x="32854" y="143693"/>
                  </a:lnTo>
                  <a:lnTo>
                    <a:pt x="37350" y="160966"/>
                  </a:lnTo>
                  <a:lnTo>
                    <a:pt x="39661" y="169223"/>
                  </a:lnTo>
                  <a:lnTo>
                    <a:pt x="44347" y="184748"/>
                  </a:lnTo>
                  <a:lnTo>
                    <a:pt x="47503" y="192221"/>
                  </a:lnTo>
                  <a:lnTo>
                    <a:pt x="51196" y="199585"/>
                  </a:lnTo>
                  <a:lnTo>
                    <a:pt x="55247" y="206875"/>
                  </a:lnTo>
                  <a:lnTo>
                    <a:pt x="58741" y="214117"/>
                  </a:lnTo>
                  <a:lnTo>
                    <a:pt x="61866" y="221326"/>
                  </a:lnTo>
                  <a:lnTo>
                    <a:pt x="64742" y="228513"/>
                  </a:lnTo>
                  <a:lnTo>
                    <a:pt x="70057" y="242848"/>
                  </a:lnTo>
                  <a:lnTo>
                    <a:pt x="72587" y="250005"/>
                  </a:lnTo>
                  <a:lnTo>
                    <a:pt x="75067" y="256364"/>
                  </a:lnTo>
                  <a:lnTo>
                    <a:pt x="77515" y="262190"/>
                  </a:lnTo>
                  <a:lnTo>
                    <a:pt x="79941" y="267662"/>
                  </a:lnTo>
                  <a:lnTo>
                    <a:pt x="84756" y="277975"/>
                  </a:lnTo>
                  <a:lnTo>
                    <a:pt x="94318" y="297531"/>
                  </a:lnTo>
                  <a:lnTo>
                    <a:pt x="96704" y="301542"/>
                  </a:lnTo>
                  <a:lnTo>
                    <a:pt x="99088" y="305009"/>
                  </a:lnTo>
                  <a:lnTo>
                    <a:pt x="101472" y="308114"/>
                  </a:lnTo>
                  <a:lnTo>
                    <a:pt x="104122" y="313681"/>
                  </a:lnTo>
                  <a:lnTo>
                    <a:pt x="106241" y="3214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Annotation26"/>
            <p:cNvSpPr/>
            <p:nvPr/>
          </p:nvSpPr>
          <p:spPr>
            <a:xfrm>
              <a:off x="5733166" y="3807618"/>
              <a:ext cx="132800" cy="71439"/>
            </a:xfrm>
            <a:custGeom>
              <a:avLst/>
              <a:gdLst/>
              <a:ahLst/>
              <a:cxnLst/>
              <a:rect l="0" t="0" r="0" b="0"/>
              <a:pathLst>
                <a:path w="132800" h="71439">
                  <a:moveTo>
                    <a:pt x="4118" y="71438"/>
                  </a:moveTo>
                  <a:lnTo>
                    <a:pt x="0" y="71438"/>
                  </a:lnTo>
                  <a:lnTo>
                    <a:pt x="1758" y="71438"/>
                  </a:lnTo>
                  <a:lnTo>
                    <a:pt x="2545" y="70644"/>
                  </a:lnTo>
                  <a:lnTo>
                    <a:pt x="3069" y="69321"/>
                  </a:lnTo>
                  <a:lnTo>
                    <a:pt x="3419" y="67646"/>
                  </a:lnTo>
                  <a:lnTo>
                    <a:pt x="3653" y="65735"/>
                  </a:lnTo>
                  <a:lnTo>
                    <a:pt x="3808" y="63667"/>
                  </a:lnTo>
                  <a:lnTo>
                    <a:pt x="3911" y="61495"/>
                  </a:lnTo>
                  <a:lnTo>
                    <a:pt x="5568" y="60047"/>
                  </a:lnTo>
                  <a:lnTo>
                    <a:pt x="8263" y="59081"/>
                  </a:lnTo>
                  <a:lnTo>
                    <a:pt x="11648" y="58437"/>
                  </a:lnTo>
                  <a:lnTo>
                    <a:pt x="14697" y="57215"/>
                  </a:lnTo>
                  <a:lnTo>
                    <a:pt x="17526" y="55606"/>
                  </a:lnTo>
                  <a:lnTo>
                    <a:pt x="20206" y="53739"/>
                  </a:lnTo>
                  <a:lnTo>
                    <a:pt x="23581" y="51701"/>
                  </a:lnTo>
                  <a:lnTo>
                    <a:pt x="27420" y="49549"/>
                  </a:lnTo>
                  <a:lnTo>
                    <a:pt x="35922" y="45041"/>
                  </a:lnTo>
                  <a:lnTo>
                    <a:pt x="101823" y="11906"/>
                  </a:lnTo>
                  <a:lnTo>
                    <a:pt x="107383" y="9524"/>
                  </a:lnTo>
                  <a:lnTo>
                    <a:pt x="113472" y="7144"/>
                  </a:lnTo>
                  <a:lnTo>
                    <a:pt x="13279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Annotation27"/>
            <p:cNvSpPr/>
            <p:nvPr/>
          </p:nvSpPr>
          <p:spPr>
            <a:xfrm>
              <a:off x="5887413" y="3729037"/>
              <a:ext cx="71491" cy="185728"/>
            </a:xfrm>
            <a:custGeom>
              <a:avLst/>
              <a:gdLst/>
              <a:ahLst/>
              <a:cxnLst/>
              <a:rect l="0" t="0" r="0" b="0"/>
              <a:pathLst>
                <a:path w="71491" h="185728">
                  <a:moveTo>
                    <a:pt x="0" y="50006"/>
                  </a:moveTo>
                  <a:lnTo>
                    <a:pt x="0" y="70331"/>
                  </a:lnTo>
                  <a:lnTo>
                    <a:pt x="2117" y="75179"/>
                  </a:lnTo>
                  <a:lnTo>
                    <a:pt x="3795" y="78695"/>
                  </a:lnTo>
                  <a:lnTo>
                    <a:pt x="4913" y="82625"/>
                  </a:lnTo>
                  <a:lnTo>
                    <a:pt x="5658" y="86833"/>
                  </a:lnTo>
                  <a:lnTo>
                    <a:pt x="6155" y="91226"/>
                  </a:lnTo>
                  <a:lnTo>
                    <a:pt x="7280" y="94949"/>
                  </a:lnTo>
                  <a:lnTo>
                    <a:pt x="8826" y="98224"/>
                  </a:lnTo>
                  <a:lnTo>
                    <a:pt x="10650" y="101202"/>
                  </a:lnTo>
                  <a:lnTo>
                    <a:pt x="12660" y="104774"/>
                  </a:lnTo>
                  <a:lnTo>
                    <a:pt x="17011" y="112976"/>
                  </a:lnTo>
                  <a:lnTo>
                    <a:pt x="19285" y="116592"/>
                  </a:lnTo>
                  <a:lnTo>
                    <a:pt x="21594" y="119797"/>
                  </a:lnTo>
                  <a:lnTo>
                    <a:pt x="23928" y="122727"/>
                  </a:lnTo>
                  <a:lnTo>
                    <a:pt x="26278" y="126268"/>
                  </a:lnTo>
                  <a:lnTo>
                    <a:pt x="28640" y="130216"/>
                  </a:lnTo>
                  <a:lnTo>
                    <a:pt x="31007" y="134436"/>
                  </a:lnTo>
                  <a:lnTo>
                    <a:pt x="33381" y="138042"/>
                  </a:lnTo>
                  <a:lnTo>
                    <a:pt x="35758" y="141241"/>
                  </a:lnTo>
                  <a:lnTo>
                    <a:pt x="38137" y="144167"/>
                  </a:lnTo>
                  <a:lnTo>
                    <a:pt x="40517" y="147705"/>
                  </a:lnTo>
                  <a:lnTo>
                    <a:pt x="42898" y="151651"/>
                  </a:lnTo>
                  <a:lnTo>
                    <a:pt x="45279" y="155870"/>
                  </a:lnTo>
                  <a:lnTo>
                    <a:pt x="47662" y="159476"/>
                  </a:lnTo>
                  <a:lnTo>
                    <a:pt x="50044" y="162673"/>
                  </a:lnTo>
                  <a:lnTo>
                    <a:pt x="52427" y="165599"/>
                  </a:lnTo>
                  <a:lnTo>
                    <a:pt x="54015" y="168343"/>
                  </a:lnTo>
                  <a:lnTo>
                    <a:pt x="55780" y="173509"/>
                  </a:lnTo>
                  <a:lnTo>
                    <a:pt x="57045" y="175998"/>
                  </a:lnTo>
                  <a:lnTo>
                    <a:pt x="58683" y="178450"/>
                  </a:lnTo>
                  <a:lnTo>
                    <a:pt x="64312" y="185700"/>
                  </a:lnTo>
                  <a:lnTo>
                    <a:pt x="60537" y="185727"/>
                  </a:lnTo>
                  <a:lnTo>
                    <a:pt x="59422" y="184936"/>
                  </a:lnTo>
                  <a:lnTo>
                    <a:pt x="58679" y="183616"/>
                  </a:lnTo>
                  <a:lnTo>
                    <a:pt x="58183" y="181942"/>
                  </a:lnTo>
                  <a:lnTo>
                    <a:pt x="57058" y="180032"/>
                  </a:lnTo>
                  <a:lnTo>
                    <a:pt x="55514" y="177965"/>
                  </a:lnTo>
                  <a:lnTo>
                    <a:pt x="53690" y="175793"/>
                  </a:lnTo>
                  <a:lnTo>
                    <a:pt x="51680" y="172758"/>
                  </a:lnTo>
                  <a:lnTo>
                    <a:pt x="49545" y="169147"/>
                  </a:lnTo>
                  <a:lnTo>
                    <a:pt x="47328" y="165152"/>
                  </a:lnTo>
                  <a:lnTo>
                    <a:pt x="45056" y="161695"/>
                  </a:lnTo>
                  <a:lnTo>
                    <a:pt x="42746" y="158597"/>
                  </a:lnTo>
                  <a:lnTo>
                    <a:pt x="40413" y="155737"/>
                  </a:lnTo>
                  <a:lnTo>
                    <a:pt x="38857" y="152243"/>
                  </a:lnTo>
                  <a:lnTo>
                    <a:pt x="37819" y="148327"/>
                  </a:lnTo>
                  <a:lnTo>
                    <a:pt x="37128" y="144128"/>
                  </a:lnTo>
                  <a:lnTo>
                    <a:pt x="35872" y="139741"/>
                  </a:lnTo>
                  <a:lnTo>
                    <a:pt x="34242" y="135230"/>
                  </a:lnTo>
                  <a:lnTo>
                    <a:pt x="32359" y="130635"/>
                  </a:lnTo>
                  <a:lnTo>
                    <a:pt x="30310" y="125189"/>
                  </a:lnTo>
                  <a:lnTo>
                    <a:pt x="25916" y="112790"/>
                  </a:lnTo>
                  <a:lnTo>
                    <a:pt x="23632" y="107737"/>
                  </a:lnTo>
                  <a:lnTo>
                    <a:pt x="21315" y="103575"/>
                  </a:lnTo>
                  <a:lnTo>
                    <a:pt x="18976" y="100006"/>
                  </a:lnTo>
                  <a:lnTo>
                    <a:pt x="17416" y="96039"/>
                  </a:lnTo>
                  <a:lnTo>
                    <a:pt x="16377" y="91807"/>
                  </a:lnTo>
                  <a:lnTo>
                    <a:pt x="15684" y="87399"/>
                  </a:lnTo>
                  <a:lnTo>
                    <a:pt x="15222" y="82872"/>
                  </a:lnTo>
                  <a:lnTo>
                    <a:pt x="14914" y="78267"/>
                  </a:lnTo>
                  <a:lnTo>
                    <a:pt x="14708" y="73609"/>
                  </a:lnTo>
                  <a:lnTo>
                    <a:pt x="14480" y="64201"/>
                  </a:lnTo>
                  <a:lnTo>
                    <a:pt x="14334" y="49018"/>
                  </a:lnTo>
                  <a:lnTo>
                    <a:pt x="15116" y="45378"/>
                  </a:lnTo>
                  <a:lnTo>
                    <a:pt x="16432" y="41365"/>
                  </a:lnTo>
                  <a:lnTo>
                    <a:pt x="18104" y="37102"/>
                  </a:lnTo>
                  <a:lnTo>
                    <a:pt x="20012" y="33466"/>
                  </a:lnTo>
                  <a:lnTo>
                    <a:pt x="22079" y="30248"/>
                  </a:lnTo>
                  <a:lnTo>
                    <a:pt x="24252" y="27309"/>
                  </a:lnTo>
                  <a:lnTo>
                    <a:pt x="26494" y="24556"/>
                  </a:lnTo>
                  <a:lnTo>
                    <a:pt x="28783" y="21927"/>
                  </a:lnTo>
                  <a:lnTo>
                    <a:pt x="31104" y="19381"/>
                  </a:lnTo>
                  <a:lnTo>
                    <a:pt x="35800" y="14434"/>
                  </a:lnTo>
                  <a:lnTo>
                    <a:pt x="38165" y="12004"/>
                  </a:lnTo>
                  <a:lnTo>
                    <a:pt x="41330" y="10384"/>
                  </a:lnTo>
                  <a:lnTo>
                    <a:pt x="45028" y="9304"/>
                  </a:lnTo>
                  <a:lnTo>
                    <a:pt x="49083" y="8584"/>
                  </a:lnTo>
                  <a:lnTo>
                    <a:pt x="52580" y="7310"/>
                  </a:lnTo>
                  <a:lnTo>
                    <a:pt x="55706" y="5667"/>
                  </a:lnTo>
                  <a:lnTo>
                    <a:pt x="58584" y="3778"/>
                  </a:lnTo>
                  <a:lnTo>
                    <a:pt x="61297" y="2519"/>
                  </a:lnTo>
                  <a:lnTo>
                    <a:pt x="63901" y="1679"/>
                  </a:lnTo>
                  <a:lnTo>
                    <a:pt x="7149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Annotation28"/>
            <p:cNvSpPr/>
            <p:nvPr/>
          </p:nvSpPr>
          <p:spPr>
            <a:xfrm>
              <a:off x="5987623" y="3722195"/>
              <a:ext cx="192899" cy="156407"/>
            </a:xfrm>
            <a:custGeom>
              <a:avLst/>
              <a:gdLst/>
              <a:ahLst/>
              <a:cxnLst/>
              <a:rect l="0" t="0" r="0" b="0"/>
              <a:pathLst>
                <a:path w="192899" h="156407">
                  <a:moveTo>
                    <a:pt x="107110" y="13986"/>
                  </a:moveTo>
                  <a:lnTo>
                    <a:pt x="100256" y="13986"/>
                  </a:lnTo>
                  <a:lnTo>
                    <a:pt x="96253" y="10194"/>
                  </a:lnTo>
                  <a:lnTo>
                    <a:pt x="94312" y="9076"/>
                  </a:lnTo>
                  <a:lnTo>
                    <a:pt x="88579" y="7504"/>
                  </a:lnTo>
                  <a:lnTo>
                    <a:pt x="86959" y="7137"/>
                  </a:lnTo>
                  <a:lnTo>
                    <a:pt x="82253" y="3137"/>
                  </a:lnTo>
                  <a:lnTo>
                    <a:pt x="79417" y="1991"/>
                  </a:lnTo>
                  <a:lnTo>
                    <a:pt x="75939" y="1227"/>
                  </a:lnTo>
                  <a:lnTo>
                    <a:pt x="72032" y="718"/>
                  </a:lnTo>
                  <a:lnTo>
                    <a:pt x="68632" y="378"/>
                  </a:lnTo>
                  <a:lnTo>
                    <a:pt x="62737" y="0"/>
                  </a:lnTo>
                  <a:lnTo>
                    <a:pt x="60053" y="693"/>
                  </a:lnTo>
                  <a:lnTo>
                    <a:pt x="54952" y="3580"/>
                  </a:lnTo>
                  <a:lnTo>
                    <a:pt x="51686" y="4667"/>
                  </a:lnTo>
                  <a:lnTo>
                    <a:pt x="47919" y="5392"/>
                  </a:lnTo>
                  <a:lnTo>
                    <a:pt x="43820" y="5875"/>
                  </a:lnTo>
                  <a:lnTo>
                    <a:pt x="40292" y="6992"/>
                  </a:lnTo>
                  <a:lnTo>
                    <a:pt x="37147" y="8529"/>
                  </a:lnTo>
                  <a:lnTo>
                    <a:pt x="31533" y="12354"/>
                  </a:lnTo>
                  <a:lnTo>
                    <a:pt x="26390" y="16701"/>
                  </a:lnTo>
                  <a:lnTo>
                    <a:pt x="21457" y="21278"/>
                  </a:lnTo>
                  <a:lnTo>
                    <a:pt x="11817" y="30684"/>
                  </a:lnTo>
                  <a:lnTo>
                    <a:pt x="9426" y="33849"/>
                  </a:lnTo>
                  <a:lnTo>
                    <a:pt x="7037" y="37547"/>
                  </a:lnTo>
                  <a:lnTo>
                    <a:pt x="4649" y="41599"/>
                  </a:lnTo>
                  <a:lnTo>
                    <a:pt x="3058" y="46683"/>
                  </a:lnTo>
                  <a:lnTo>
                    <a:pt x="1997" y="52452"/>
                  </a:lnTo>
                  <a:lnTo>
                    <a:pt x="1290" y="58680"/>
                  </a:lnTo>
                  <a:lnTo>
                    <a:pt x="818" y="64419"/>
                  </a:lnTo>
                  <a:lnTo>
                    <a:pt x="504" y="69833"/>
                  </a:lnTo>
                  <a:lnTo>
                    <a:pt x="155" y="80082"/>
                  </a:lnTo>
                  <a:lnTo>
                    <a:pt x="0" y="89928"/>
                  </a:lnTo>
                  <a:lnTo>
                    <a:pt x="753" y="94777"/>
                  </a:lnTo>
                  <a:lnTo>
                    <a:pt x="2049" y="99597"/>
                  </a:lnTo>
                  <a:lnTo>
                    <a:pt x="3708" y="104397"/>
                  </a:lnTo>
                  <a:lnTo>
                    <a:pt x="4813" y="109185"/>
                  </a:lnTo>
                  <a:lnTo>
                    <a:pt x="5550" y="113965"/>
                  </a:lnTo>
                  <a:lnTo>
                    <a:pt x="6042" y="118738"/>
                  </a:lnTo>
                  <a:lnTo>
                    <a:pt x="7164" y="123509"/>
                  </a:lnTo>
                  <a:lnTo>
                    <a:pt x="8706" y="128276"/>
                  </a:lnTo>
                  <a:lnTo>
                    <a:pt x="10528" y="133042"/>
                  </a:lnTo>
                  <a:lnTo>
                    <a:pt x="13332" y="137013"/>
                  </a:lnTo>
                  <a:lnTo>
                    <a:pt x="16790" y="140454"/>
                  </a:lnTo>
                  <a:lnTo>
                    <a:pt x="20684" y="143541"/>
                  </a:lnTo>
                  <a:lnTo>
                    <a:pt x="24074" y="146394"/>
                  </a:lnTo>
                  <a:lnTo>
                    <a:pt x="27128" y="149089"/>
                  </a:lnTo>
                  <a:lnTo>
                    <a:pt x="29959" y="151680"/>
                  </a:lnTo>
                  <a:lnTo>
                    <a:pt x="32641" y="153407"/>
                  </a:lnTo>
                  <a:lnTo>
                    <a:pt x="37738" y="155326"/>
                  </a:lnTo>
                  <a:lnTo>
                    <a:pt x="42652" y="156179"/>
                  </a:lnTo>
                  <a:lnTo>
                    <a:pt x="45074" y="156406"/>
                  </a:lnTo>
                  <a:lnTo>
                    <a:pt x="47483" y="155764"/>
                  </a:lnTo>
                  <a:lnTo>
                    <a:pt x="52278" y="152934"/>
                  </a:lnTo>
                  <a:lnTo>
                    <a:pt x="57057" y="151147"/>
                  </a:lnTo>
                  <a:lnTo>
                    <a:pt x="59443" y="150670"/>
                  </a:lnTo>
                  <a:lnTo>
                    <a:pt x="61829" y="148765"/>
                  </a:lnTo>
                  <a:lnTo>
                    <a:pt x="64214" y="145907"/>
                  </a:lnTo>
                  <a:lnTo>
                    <a:pt x="66598" y="142415"/>
                  </a:lnTo>
                  <a:lnTo>
                    <a:pt x="68982" y="139293"/>
                  </a:lnTo>
                  <a:lnTo>
                    <a:pt x="71365" y="136417"/>
                  </a:lnTo>
                  <a:lnTo>
                    <a:pt x="73748" y="133707"/>
                  </a:lnTo>
                  <a:lnTo>
                    <a:pt x="75337" y="130313"/>
                  </a:lnTo>
                  <a:lnTo>
                    <a:pt x="76396" y="126462"/>
                  </a:lnTo>
                  <a:lnTo>
                    <a:pt x="77102" y="122307"/>
                  </a:lnTo>
                  <a:lnTo>
                    <a:pt x="77573" y="117950"/>
                  </a:lnTo>
                  <a:lnTo>
                    <a:pt x="77887" y="113458"/>
                  </a:lnTo>
                  <a:lnTo>
                    <a:pt x="78096" y="108876"/>
                  </a:lnTo>
                  <a:lnTo>
                    <a:pt x="79030" y="104233"/>
                  </a:lnTo>
                  <a:lnTo>
                    <a:pt x="80446" y="99551"/>
                  </a:lnTo>
                  <a:lnTo>
                    <a:pt x="82186" y="94842"/>
                  </a:lnTo>
                  <a:lnTo>
                    <a:pt x="83345" y="90115"/>
                  </a:lnTo>
                  <a:lnTo>
                    <a:pt x="84118" y="85376"/>
                  </a:lnTo>
                  <a:lnTo>
                    <a:pt x="84633" y="80629"/>
                  </a:lnTo>
                  <a:lnTo>
                    <a:pt x="84182" y="75877"/>
                  </a:lnTo>
                  <a:lnTo>
                    <a:pt x="83087" y="71122"/>
                  </a:lnTo>
                  <a:lnTo>
                    <a:pt x="81563" y="66364"/>
                  </a:lnTo>
                  <a:lnTo>
                    <a:pt x="80547" y="61605"/>
                  </a:lnTo>
                  <a:lnTo>
                    <a:pt x="79869" y="56844"/>
                  </a:lnTo>
                  <a:lnTo>
                    <a:pt x="79417" y="52083"/>
                  </a:lnTo>
                  <a:lnTo>
                    <a:pt x="79116" y="48115"/>
                  </a:lnTo>
                  <a:lnTo>
                    <a:pt x="78916" y="44677"/>
                  </a:lnTo>
                  <a:lnTo>
                    <a:pt x="78782" y="41590"/>
                  </a:lnTo>
                  <a:lnTo>
                    <a:pt x="78634" y="33927"/>
                  </a:lnTo>
                  <a:lnTo>
                    <a:pt x="78515" y="14031"/>
                  </a:lnTo>
                  <a:lnTo>
                    <a:pt x="78515" y="17791"/>
                  </a:lnTo>
                  <a:lnTo>
                    <a:pt x="79309" y="19698"/>
                  </a:lnTo>
                  <a:lnTo>
                    <a:pt x="82309" y="23933"/>
                  </a:lnTo>
                  <a:lnTo>
                    <a:pt x="83428" y="26173"/>
                  </a:lnTo>
                  <a:lnTo>
                    <a:pt x="84670" y="30780"/>
                  </a:lnTo>
                  <a:lnTo>
                    <a:pt x="85795" y="33913"/>
                  </a:lnTo>
                  <a:lnTo>
                    <a:pt x="87340" y="37589"/>
                  </a:lnTo>
                  <a:lnTo>
                    <a:pt x="89164" y="41628"/>
                  </a:lnTo>
                  <a:lnTo>
                    <a:pt x="93309" y="50348"/>
                  </a:lnTo>
                  <a:lnTo>
                    <a:pt x="95527" y="54896"/>
                  </a:lnTo>
                  <a:lnTo>
                    <a:pt x="98593" y="58722"/>
                  </a:lnTo>
                  <a:lnTo>
                    <a:pt x="102227" y="62066"/>
                  </a:lnTo>
                  <a:lnTo>
                    <a:pt x="106238" y="65090"/>
                  </a:lnTo>
                  <a:lnTo>
                    <a:pt x="109706" y="68692"/>
                  </a:lnTo>
                  <a:lnTo>
                    <a:pt x="112812" y="72682"/>
                  </a:lnTo>
                  <a:lnTo>
                    <a:pt x="115678" y="76929"/>
                  </a:lnTo>
                  <a:lnTo>
                    <a:pt x="118382" y="80555"/>
                  </a:lnTo>
                  <a:lnTo>
                    <a:pt x="120980" y="83765"/>
                  </a:lnTo>
                  <a:lnTo>
                    <a:pt x="123506" y="86699"/>
                  </a:lnTo>
                  <a:lnTo>
                    <a:pt x="126778" y="89449"/>
                  </a:lnTo>
                  <a:lnTo>
                    <a:pt x="130548" y="92076"/>
                  </a:lnTo>
                  <a:lnTo>
                    <a:pt x="134651" y="94621"/>
                  </a:lnTo>
                  <a:lnTo>
                    <a:pt x="138975" y="97111"/>
                  </a:lnTo>
                  <a:lnTo>
                    <a:pt x="148015" y="101995"/>
                  </a:lnTo>
                  <a:lnTo>
                    <a:pt x="151855" y="104409"/>
                  </a:lnTo>
                  <a:lnTo>
                    <a:pt x="155210" y="106811"/>
                  </a:lnTo>
                  <a:lnTo>
                    <a:pt x="158240" y="109207"/>
                  </a:lnTo>
                  <a:lnTo>
                    <a:pt x="161850" y="110804"/>
                  </a:lnTo>
                  <a:lnTo>
                    <a:pt x="165845" y="111869"/>
                  </a:lnTo>
                  <a:lnTo>
                    <a:pt x="170096" y="112579"/>
                  </a:lnTo>
                  <a:lnTo>
                    <a:pt x="174519" y="113846"/>
                  </a:lnTo>
                  <a:lnTo>
                    <a:pt x="179057" y="115484"/>
                  </a:lnTo>
                  <a:lnTo>
                    <a:pt x="192898" y="1211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Annotation29"/>
            <p:cNvSpPr/>
            <p:nvPr/>
          </p:nvSpPr>
          <p:spPr>
            <a:xfrm>
              <a:off x="6123355" y="3557587"/>
              <a:ext cx="285836" cy="249936"/>
            </a:xfrm>
            <a:custGeom>
              <a:avLst/>
              <a:gdLst/>
              <a:ahLst/>
              <a:cxnLst/>
              <a:rect l="0" t="0" r="0" b="0"/>
              <a:pathLst>
                <a:path w="285836" h="249936">
                  <a:moveTo>
                    <a:pt x="7124" y="150018"/>
                  </a:moveTo>
                  <a:lnTo>
                    <a:pt x="0" y="150018"/>
                  </a:lnTo>
                  <a:lnTo>
                    <a:pt x="3777" y="153811"/>
                  </a:lnTo>
                  <a:lnTo>
                    <a:pt x="4893" y="155722"/>
                  </a:lnTo>
                  <a:lnTo>
                    <a:pt x="7257" y="162204"/>
                  </a:lnTo>
                  <a:lnTo>
                    <a:pt x="12635" y="169151"/>
                  </a:lnTo>
                  <a:lnTo>
                    <a:pt x="16986" y="173868"/>
                  </a:lnTo>
                  <a:lnTo>
                    <a:pt x="23686" y="178610"/>
                  </a:lnTo>
                  <a:lnTo>
                    <a:pt x="31960" y="183363"/>
                  </a:lnTo>
                  <a:lnTo>
                    <a:pt x="40933" y="188121"/>
                  </a:lnTo>
                  <a:lnTo>
                    <a:pt x="45549" y="191296"/>
                  </a:lnTo>
                  <a:lnTo>
                    <a:pt x="50216" y="194999"/>
                  </a:lnTo>
                  <a:lnTo>
                    <a:pt x="58844" y="202554"/>
                  </a:lnTo>
                  <a:lnTo>
                    <a:pt x="65325" y="208557"/>
                  </a:lnTo>
                  <a:lnTo>
                    <a:pt x="72972" y="213871"/>
                  </a:lnTo>
                  <a:lnTo>
                    <a:pt x="81666" y="219673"/>
                  </a:lnTo>
                  <a:lnTo>
                    <a:pt x="86209" y="223442"/>
                  </a:lnTo>
                  <a:lnTo>
                    <a:pt x="94698" y="230276"/>
                  </a:lnTo>
                  <a:lnTo>
                    <a:pt x="101119" y="233314"/>
                  </a:lnTo>
                  <a:lnTo>
                    <a:pt x="106621" y="236781"/>
                  </a:lnTo>
                  <a:lnTo>
                    <a:pt x="109199" y="238816"/>
                  </a:lnTo>
                  <a:lnTo>
                    <a:pt x="112508" y="240173"/>
                  </a:lnTo>
                  <a:lnTo>
                    <a:pt x="120420" y="241681"/>
                  </a:lnTo>
                  <a:lnTo>
                    <a:pt x="123165" y="242877"/>
                  </a:lnTo>
                  <a:lnTo>
                    <a:pt x="124996" y="244468"/>
                  </a:lnTo>
                  <a:lnTo>
                    <a:pt x="126215" y="246322"/>
                  </a:lnTo>
                  <a:lnTo>
                    <a:pt x="127823" y="247559"/>
                  </a:lnTo>
                  <a:lnTo>
                    <a:pt x="129690" y="248383"/>
                  </a:lnTo>
                  <a:lnTo>
                    <a:pt x="135447" y="249935"/>
                  </a:lnTo>
                  <a:lnTo>
                    <a:pt x="135758" y="242247"/>
                  </a:lnTo>
                  <a:lnTo>
                    <a:pt x="135774" y="240080"/>
                  </a:lnTo>
                  <a:lnTo>
                    <a:pt x="134990" y="237841"/>
                  </a:lnTo>
                  <a:lnTo>
                    <a:pt x="128024" y="226427"/>
                  </a:lnTo>
                  <a:lnTo>
                    <a:pt x="124404" y="218903"/>
                  </a:lnTo>
                  <a:lnTo>
                    <a:pt x="122794" y="212913"/>
                  </a:lnTo>
                  <a:lnTo>
                    <a:pt x="119961" y="205489"/>
                  </a:lnTo>
                  <a:lnTo>
                    <a:pt x="116848" y="197691"/>
                  </a:lnTo>
                  <a:lnTo>
                    <a:pt x="115465" y="191579"/>
                  </a:lnTo>
                  <a:lnTo>
                    <a:pt x="114850" y="184100"/>
                  </a:lnTo>
                  <a:lnTo>
                    <a:pt x="114686" y="179884"/>
                  </a:lnTo>
                  <a:lnTo>
                    <a:pt x="113782" y="175485"/>
                  </a:lnTo>
                  <a:lnTo>
                    <a:pt x="112385" y="170965"/>
                  </a:lnTo>
                  <a:lnTo>
                    <a:pt x="110660" y="166363"/>
                  </a:lnTo>
                  <a:lnTo>
                    <a:pt x="108743" y="159135"/>
                  </a:lnTo>
                  <a:lnTo>
                    <a:pt x="107891" y="153277"/>
                  </a:lnTo>
                  <a:lnTo>
                    <a:pt x="107512" y="148027"/>
                  </a:lnTo>
                  <a:lnTo>
                    <a:pt x="106617" y="145516"/>
                  </a:lnTo>
                  <a:lnTo>
                    <a:pt x="102356" y="138190"/>
                  </a:lnTo>
                  <a:lnTo>
                    <a:pt x="101080" y="133384"/>
                  </a:lnTo>
                  <a:lnTo>
                    <a:pt x="101534" y="131785"/>
                  </a:lnTo>
                  <a:lnTo>
                    <a:pt x="102632" y="130719"/>
                  </a:lnTo>
                  <a:lnTo>
                    <a:pt x="104158" y="130008"/>
                  </a:lnTo>
                  <a:lnTo>
                    <a:pt x="105175" y="128741"/>
                  </a:lnTo>
                  <a:lnTo>
                    <a:pt x="105853" y="127102"/>
                  </a:lnTo>
                  <a:lnTo>
                    <a:pt x="106941" y="122562"/>
                  </a:lnTo>
                  <a:lnTo>
                    <a:pt x="107825" y="122189"/>
                  </a:lnTo>
                  <a:lnTo>
                    <a:pt x="113341" y="121541"/>
                  </a:lnTo>
                  <a:lnTo>
                    <a:pt x="119865" y="126373"/>
                  </a:lnTo>
                  <a:lnTo>
                    <a:pt x="126492" y="128725"/>
                  </a:lnTo>
                  <a:lnTo>
                    <a:pt x="133487" y="134096"/>
                  </a:lnTo>
                  <a:lnTo>
                    <a:pt x="141384" y="140715"/>
                  </a:lnTo>
                  <a:lnTo>
                    <a:pt x="149141" y="145355"/>
                  </a:lnTo>
                  <a:lnTo>
                    <a:pt x="157883" y="150062"/>
                  </a:lnTo>
                  <a:lnTo>
                    <a:pt x="176440" y="159552"/>
                  </a:lnTo>
                  <a:lnTo>
                    <a:pt x="183785" y="166426"/>
                  </a:lnTo>
                  <a:lnTo>
                    <a:pt x="186855" y="170482"/>
                  </a:lnTo>
                  <a:lnTo>
                    <a:pt x="194503" y="177105"/>
                  </a:lnTo>
                  <a:lnTo>
                    <a:pt x="203198" y="182695"/>
                  </a:lnTo>
                  <a:lnTo>
                    <a:pt x="207741" y="185296"/>
                  </a:lnTo>
                  <a:lnTo>
                    <a:pt x="217025" y="190304"/>
                  </a:lnTo>
                  <a:lnTo>
                    <a:pt x="226447" y="195175"/>
                  </a:lnTo>
                  <a:lnTo>
                    <a:pt x="233812" y="202102"/>
                  </a:lnTo>
                  <a:lnTo>
                    <a:pt x="236888" y="206173"/>
                  </a:lnTo>
                  <a:lnTo>
                    <a:pt x="239733" y="208886"/>
                  </a:lnTo>
                  <a:lnTo>
                    <a:pt x="242423" y="210695"/>
                  </a:lnTo>
                  <a:lnTo>
                    <a:pt x="248327" y="213498"/>
                  </a:lnTo>
                  <a:lnTo>
                    <a:pt x="256245" y="217390"/>
                  </a:lnTo>
                  <a:lnTo>
                    <a:pt x="262942" y="219649"/>
                  </a:lnTo>
                  <a:lnTo>
                    <a:pt x="271177" y="220921"/>
                  </a:lnTo>
                  <a:lnTo>
                    <a:pt x="278577" y="221386"/>
                  </a:lnTo>
                  <a:lnTo>
                    <a:pt x="285600" y="221453"/>
                  </a:lnTo>
                  <a:lnTo>
                    <a:pt x="285835" y="217663"/>
                  </a:lnTo>
                  <a:lnTo>
                    <a:pt x="285073" y="215752"/>
                  </a:lnTo>
                  <a:lnTo>
                    <a:pt x="281001" y="209271"/>
                  </a:lnTo>
                  <a:lnTo>
                    <a:pt x="278646" y="201530"/>
                  </a:lnTo>
                  <a:lnTo>
                    <a:pt x="275281" y="193814"/>
                  </a:lnTo>
                  <a:lnTo>
                    <a:pt x="274066" y="189535"/>
                  </a:lnTo>
                  <a:lnTo>
                    <a:pt x="273255" y="185094"/>
                  </a:lnTo>
                  <a:lnTo>
                    <a:pt x="272716" y="180546"/>
                  </a:lnTo>
                  <a:lnTo>
                    <a:pt x="271562" y="175926"/>
                  </a:lnTo>
                  <a:lnTo>
                    <a:pt x="269997" y="171259"/>
                  </a:lnTo>
                  <a:lnTo>
                    <a:pt x="268161" y="166560"/>
                  </a:lnTo>
                  <a:lnTo>
                    <a:pt x="266142" y="161840"/>
                  </a:lnTo>
                  <a:lnTo>
                    <a:pt x="261780" y="152362"/>
                  </a:lnTo>
                  <a:lnTo>
                    <a:pt x="254859" y="138101"/>
                  </a:lnTo>
                  <a:lnTo>
                    <a:pt x="253301" y="133343"/>
                  </a:lnTo>
                  <a:lnTo>
                    <a:pt x="252264" y="128582"/>
                  </a:lnTo>
                  <a:lnTo>
                    <a:pt x="251572" y="123822"/>
                  </a:lnTo>
                  <a:lnTo>
                    <a:pt x="248685" y="116415"/>
                  </a:lnTo>
                  <a:lnTo>
                    <a:pt x="246804" y="113328"/>
                  </a:lnTo>
                  <a:lnTo>
                    <a:pt x="245549" y="108890"/>
                  </a:lnTo>
                  <a:lnTo>
                    <a:pt x="244712" y="103549"/>
                  </a:lnTo>
                  <a:lnTo>
                    <a:pt x="244155" y="97608"/>
                  </a:lnTo>
                  <a:lnTo>
                    <a:pt x="242988" y="92853"/>
                  </a:lnTo>
                  <a:lnTo>
                    <a:pt x="239575" y="85453"/>
                  </a:lnTo>
                  <a:lnTo>
                    <a:pt x="238347" y="80781"/>
                  </a:lnTo>
                  <a:lnTo>
                    <a:pt x="237528" y="75286"/>
                  </a:lnTo>
                  <a:lnTo>
                    <a:pt x="236982" y="69240"/>
                  </a:lnTo>
                  <a:lnTo>
                    <a:pt x="236618" y="64416"/>
                  </a:lnTo>
                  <a:lnTo>
                    <a:pt x="236214" y="56940"/>
                  </a:lnTo>
                  <a:lnTo>
                    <a:pt x="236035" y="48854"/>
                  </a:lnTo>
                  <a:lnTo>
                    <a:pt x="23589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Annotation30"/>
            <p:cNvSpPr/>
            <p:nvPr/>
          </p:nvSpPr>
          <p:spPr>
            <a:xfrm>
              <a:off x="4500509" y="3150393"/>
              <a:ext cx="200173" cy="85726"/>
            </a:xfrm>
            <a:custGeom>
              <a:avLst/>
              <a:gdLst/>
              <a:ahLst/>
              <a:cxnLst/>
              <a:rect l="0" t="0" r="0" b="0"/>
              <a:pathLst>
                <a:path w="200173" h="85726">
                  <a:moveTo>
                    <a:pt x="200172" y="0"/>
                  </a:moveTo>
                  <a:lnTo>
                    <a:pt x="194017" y="6151"/>
                  </a:lnTo>
                  <a:lnTo>
                    <a:pt x="191347" y="6703"/>
                  </a:lnTo>
                  <a:lnTo>
                    <a:pt x="186956" y="7056"/>
                  </a:lnTo>
                  <a:lnTo>
                    <a:pt x="178605" y="7118"/>
                  </a:lnTo>
                  <a:lnTo>
                    <a:pt x="176262" y="7920"/>
                  </a:lnTo>
                  <a:lnTo>
                    <a:pt x="174700" y="9249"/>
                  </a:lnTo>
                  <a:lnTo>
                    <a:pt x="173658" y="10928"/>
                  </a:lnTo>
                  <a:lnTo>
                    <a:pt x="172170" y="12048"/>
                  </a:lnTo>
                  <a:lnTo>
                    <a:pt x="170384" y="12795"/>
                  </a:lnTo>
                  <a:lnTo>
                    <a:pt x="168398" y="13292"/>
                  </a:lnTo>
                  <a:lnTo>
                    <a:pt x="164074" y="15962"/>
                  </a:lnTo>
                  <a:lnTo>
                    <a:pt x="158621" y="20351"/>
                  </a:lnTo>
                  <a:lnTo>
                    <a:pt x="156585" y="21505"/>
                  </a:lnTo>
                  <a:lnTo>
                    <a:pt x="150085" y="24904"/>
                  </a:lnTo>
                  <a:lnTo>
                    <a:pt x="144020" y="26944"/>
                  </a:lnTo>
                  <a:lnTo>
                    <a:pt x="141291" y="27487"/>
                  </a:lnTo>
                  <a:lnTo>
                    <a:pt x="138676" y="28644"/>
                  </a:lnTo>
                  <a:lnTo>
                    <a:pt x="136140" y="30208"/>
                  </a:lnTo>
                  <a:lnTo>
                    <a:pt x="133654" y="32045"/>
                  </a:lnTo>
                  <a:lnTo>
                    <a:pt x="128774" y="34086"/>
                  </a:lnTo>
                  <a:lnTo>
                    <a:pt x="123163" y="35787"/>
                  </a:lnTo>
                  <a:lnTo>
                    <a:pt x="119442" y="37352"/>
                  </a:lnTo>
                  <a:lnTo>
                    <a:pt x="115373" y="39189"/>
                  </a:lnTo>
                  <a:lnTo>
                    <a:pt x="106616" y="43347"/>
                  </a:lnTo>
                  <a:lnTo>
                    <a:pt x="102056" y="45566"/>
                  </a:lnTo>
                  <a:lnTo>
                    <a:pt x="97428" y="47046"/>
                  </a:lnTo>
                  <a:lnTo>
                    <a:pt x="92754" y="48033"/>
                  </a:lnTo>
                  <a:lnTo>
                    <a:pt x="88049" y="48691"/>
                  </a:lnTo>
                  <a:lnTo>
                    <a:pt x="84118" y="49923"/>
                  </a:lnTo>
                  <a:lnTo>
                    <a:pt x="80703" y="51538"/>
                  </a:lnTo>
                  <a:lnTo>
                    <a:pt x="77632" y="53409"/>
                  </a:lnTo>
                  <a:lnTo>
                    <a:pt x="73996" y="55450"/>
                  </a:lnTo>
                  <a:lnTo>
                    <a:pt x="65720" y="59834"/>
                  </a:lnTo>
                  <a:lnTo>
                    <a:pt x="52129" y="66765"/>
                  </a:lnTo>
                  <a:lnTo>
                    <a:pt x="48256" y="68322"/>
                  </a:lnTo>
                  <a:lnTo>
                    <a:pt x="44880" y="69361"/>
                  </a:lnTo>
                  <a:lnTo>
                    <a:pt x="41836" y="70053"/>
                  </a:lnTo>
                  <a:lnTo>
                    <a:pt x="38217" y="71308"/>
                  </a:lnTo>
                  <a:lnTo>
                    <a:pt x="34215" y="72939"/>
                  </a:lnTo>
                  <a:lnTo>
                    <a:pt x="29960" y="74820"/>
                  </a:lnTo>
                  <a:lnTo>
                    <a:pt x="26328" y="76867"/>
                  </a:lnTo>
                  <a:lnTo>
                    <a:pt x="23113" y="79026"/>
                  </a:lnTo>
                  <a:lnTo>
                    <a:pt x="20174" y="81259"/>
                  </a:lnTo>
                  <a:lnTo>
                    <a:pt x="14792" y="83740"/>
                  </a:lnTo>
                  <a:lnTo>
                    <a:pt x="9752" y="84843"/>
                  </a:lnTo>
                  <a:lnTo>
                    <a:pt x="7296" y="85137"/>
                  </a:lnTo>
                  <a:lnTo>
                    <a:pt x="0" y="857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Annotation31"/>
            <p:cNvSpPr/>
            <p:nvPr/>
          </p:nvSpPr>
          <p:spPr>
            <a:xfrm>
              <a:off x="4500509" y="3178968"/>
              <a:ext cx="142981" cy="57151"/>
            </a:xfrm>
            <a:custGeom>
              <a:avLst/>
              <a:gdLst/>
              <a:ahLst/>
              <a:cxnLst/>
              <a:rect l="0" t="0" r="0" b="0"/>
              <a:pathLst>
                <a:path w="142981" h="57151">
                  <a:moveTo>
                    <a:pt x="142980" y="0"/>
                  </a:moveTo>
                  <a:lnTo>
                    <a:pt x="139186" y="3793"/>
                  </a:lnTo>
                  <a:lnTo>
                    <a:pt x="137274" y="4910"/>
                  </a:lnTo>
                  <a:lnTo>
                    <a:pt x="133030" y="6151"/>
                  </a:lnTo>
                  <a:lnTo>
                    <a:pt x="129971" y="6850"/>
                  </a:lnTo>
                  <a:lnTo>
                    <a:pt x="127953" y="7741"/>
                  </a:lnTo>
                  <a:lnTo>
                    <a:pt x="121473" y="10849"/>
                  </a:lnTo>
                  <a:lnTo>
                    <a:pt x="117522" y="11995"/>
                  </a:lnTo>
                  <a:lnTo>
                    <a:pt x="113299" y="12760"/>
                  </a:lnTo>
                  <a:lnTo>
                    <a:pt x="108895" y="13269"/>
                  </a:lnTo>
                  <a:lnTo>
                    <a:pt x="105164" y="13609"/>
                  </a:lnTo>
                  <a:lnTo>
                    <a:pt x="101883" y="13835"/>
                  </a:lnTo>
                  <a:lnTo>
                    <a:pt x="98902" y="13986"/>
                  </a:lnTo>
                  <a:lnTo>
                    <a:pt x="95325" y="14880"/>
                  </a:lnTo>
                  <a:lnTo>
                    <a:pt x="91351" y="16270"/>
                  </a:lnTo>
                  <a:lnTo>
                    <a:pt x="87114" y="17991"/>
                  </a:lnTo>
                  <a:lnTo>
                    <a:pt x="83495" y="19137"/>
                  </a:lnTo>
                  <a:lnTo>
                    <a:pt x="80288" y="19902"/>
                  </a:lnTo>
                  <a:lnTo>
                    <a:pt x="77355" y="20412"/>
                  </a:lnTo>
                  <a:lnTo>
                    <a:pt x="75400" y="21545"/>
                  </a:lnTo>
                  <a:lnTo>
                    <a:pt x="74097" y="23095"/>
                  </a:lnTo>
                  <a:lnTo>
                    <a:pt x="73228" y="24922"/>
                  </a:lnTo>
                  <a:lnTo>
                    <a:pt x="71855" y="26140"/>
                  </a:lnTo>
                  <a:lnTo>
                    <a:pt x="70145" y="26952"/>
                  </a:lnTo>
                  <a:lnTo>
                    <a:pt x="68210" y="27493"/>
                  </a:lnTo>
                  <a:lnTo>
                    <a:pt x="65332" y="28647"/>
                  </a:lnTo>
                  <a:lnTo>
                    <a:pt x="61824" y="30211"/>
                  </a:lnTo>
                  <a:lnTo>
                    <a:pt x="57898" y="32047"/>
                  </a:lnTo>
                  <a:lnTo>
                    <a:pt x="54486" y="33271"/>
                  </a:lnTo>
                  <a:lnTo>
                    <a:pt x="51416" y="34087"/>
                  </a:lnTo>
                  <a:lnTo>
                    <a:pt x="48576" y="34631"/>
                  </a:lnTo>
                  <a:lnTo>
                    <a:pt x="45887" y="35787"/>
                  </a:lnTo>
                  <a:lnTo>
                    <a:pt x="43302" y="37352"/>
                  </a:lnTo>
                  <a:lnTo>
                    <a:pt x="40783" y="39189"/>
                  </a:lnTo>
                  <a:lnTo>
                    <a:pt x="38309" y="40413"/>
                  </a:lnTo>
                  <a:lnTo>
                    <a:pt x="35866" y="41230"/>
                  </a:lnTo>
                  <a:lnTo>
                    <a:pt x="33442" y="41774"/>
                  </a:lnTo>
                  <a:lnTo>
                    <a:pt x="31033" y="42931"/>
                  </a:lnTo>
                  <a:lnTo>
                    <a:pt x="28633" y="44496"/>
                  </a:lnTo>
                  <a:lnTo>
                    <a:pt x="26237" y="46333"/>
                  </a:lnTo>
                  <a:lnTo>
                    <a:pt x="23846" y="47557"/>
                  </a:lnTo>
                  <a:lnTo>
                    <a:pt x="21458" y="48373"/>
                  </a:lnTo>
                  <a:lnTo>
                    <a:pt x="19072" y="48918"/>
                  </a:lnTo>
                  <a:lnTo>
                    <a:pt x="16686" y="49281"/>
                  </a:lnTo>
                  <a:lnTo>
                    <a:pt x="14301" y="49522"/>
                  </a:lnTo>
                  <a:lnTo>
                    <a:pt x="11917" y="49684"/>
                  </a:lnTo>
                  <a:lnTo>
                    <a:pt x="10328" y="50585"/>
                  </a:lnTo>
                  <a:lnTo>
                    <a:pt x="9269" y="51980"/>
                  </a:lnTo>
                  <a:lnTo>
                    <a:pt x="8562" y="53703"/>
                  </a:lnTo>
                  <a:lnTo>
                    <a:pt x="7297" y="54852"/>
                  </a:lnTo>
                  <a:lnTo>
                    <a:pt x="5659" y="55618"/>
                  </a:lnTo>
                  <a:lnTo>
                    <a:pt x="0" y="5715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Annotation32"/>
            <p:cNvSpPr/>
            <p:nvPr/>
          </p:nvSpPr>
          <p:spPr>
            <a:xfrm>
              <a:off x="3599738" y="3307556"/>
              <a:ext cx="793538" cy="100012"/>
            </a:xfrm>
            <a:custGeom>
              <a:avLst/>
              <a:gdLst/>
              <a:ahLst/>
              <a:cxnLst/>
              <a:rect l="0" t="0" r="0" b="0"/>
              <a:pathLst>
                <a:path w="793538" h="100012">
                  <a:moveTo>
                    <a:pt x="793537" y="0"/>
                  </a:moveTo>
                  <a:lnTo>
                    <a:pt x="789742" y="0"/>
                  </a:lnTo>
                  <a:lnTo>
                    <a:pt x="787830" y="794"/>
                  </a:lnTo>
                  <a:lnTo>
                    <a:pt x="783587" y="3792"/>
                  </a:lnTo>
                  <a:lnTo>
                    <a:pt x="780527" y="6150"/>
                  </a:lnTo>
                  <a:lnTo>
                    <a:pt x="777694" y="6702"/>
                  </a:lnTo>
                  <a:lnTo>
                    <a:pt x="775825" y="6849"/>
                  </a:lnTo>
                  <a:lnTo>
                    <a:pt x="773786" y="7741"/>
                  </a:lnTo>
                  <a:lnTo>
                    <a:pt x="769402" y="10849"/>
                  </a:lnTo>
                  <a:lnTo>
                    <a:pt x="764805" y="12759"/>
                  </a:lnTo>
                  <a:lnTo>
                    <a:pt x="762467" y="13268"/>
                  </a:lnTo>
                  <a:lnTo>
                    <a:pt x="760909" y="14402"/>
                  </a:lnTo>
                  <a:lnTo>
                    <a:pt x="759870" y="15951"/>
                  </a:lnTo>
                  <a:lnTo>
                    <a:pt x="759178" y="17778"/>
                  </a:lnTo>
                  <a:lnTo>
                    <a:pt x="757921" y="18995"/>
                  </a:lnTo>
                  <a:lnTo>
                    <a:pt x="756289" y="19807"/>
                  </a:lnTo>
                  <a:lnTo>
                    <a:pt x="754407" y="20349"/>
                  </a:lnTo>
                  <a:lnTo>
                    <a:pt x="750198" y="23067"/>
                  </a:lnTo>
                  <a:lnTo>
                    <a:pt x="747963" y="24902"/>
                  </a:lnTo>
                  <a:lnTo>
                    <a:pt x="745680" y="26126"/>
                  </a:lnTo>
                  <a:lnTo>
                    <a:pt x="738670" y="28643"/>
                  </a:lnTo>
                  <a:lnTo>
                    <a:pt x="736306" y="30208"/>
                  </a:lnTo>
                  <a:lnTo>
                    <a:pt x="733936" y="32045"/>
                  </a:lnTo>
                  <a:lnTo>
                    <a:pt x="729184" y="34085"/>
                  </a:lnTo>
                  <a:lnTo>
                    <a:pt x="723457" y="35396"/>
                  </a:lnTo>
                  <a:lnTo>
                    <a:pt x="720555" y="37692"/>
                  </a:lnTo>
                  <a:lnTo>
                    <a:pt x="718670" y="39416"/>
                  </a:lnTo>
                  <a:lnTo>
                    <a:pt x="716618" y="40564"/>
                  </a:lnTo>
                  <a:lnTo>
                    <a:pt x="709936" y="42975"/>
                  </a:lnTo>
                  <a:lnTo>
                    <a:pt x="707618" y="44525"/>
                  </a:lnTo>
                  <a:lnTo>
                    <a:pt x="705279" y="46352"/>
                  </a:lnTo>
                  <a:lnTo>
                    <a:pt x="700561" y="48382"/>
                  </a:lnTo>
                  <a:lnTo>
                    <a:pt x="693439" y="49525"/>
                  </a:lnTo>
                  <a:lnTo>
                    <a:pt x="691060" y="49685"/>
                  </a:lnTo>
                  <a:lnTo>
                    <a:pt x="688680" y="50586"/>
                  </a:lnTo>
                  <a:lnTo>
                    <a:pt x="683917" y="53703"/>
                  </a:lnTo>
                  <a:lnTo>
                    <a:pt x="679152" y="55618"/>
                  </a:lnTo>
                  <a:lnTo>
                    <a:pt x="676769" y="56128"/>
                  </a:lnTo>
                  <a:lnTo>
                    <a:pt x="672004" y="58812"/>
                  </a:lnTo>
                  <a:lnTo>
                    <a:pt x="669621" y="60639"/>
                  </a:lnTo>
                  <a:lnTo>
                    <a:pt x="664855" y="62670"/>
                  </a:lnTo>
                  <a:lnTo>
                    <a:pt x="657706" y="63813"/>
                  </a:lnTo>
                  <a:lnTo>
                    <a:pt x="637230" y="64265"/>
                  </a:lnTo>
                  <a:lnTo>
                    <a:pt x="633729" y="65069"/>
                  </a:lnTo>
                  <a:lnTo>
                    <a:pt x="625007" y="69197"/>
                  </a:lnTo>
                  <a:lnTo>
                    <a:pt x="617392" y="70774"/>
                  </a:lnTo>
                  <a:lnTo>
                    <a:pt x="598139" y="71411"/>
                  </a:lnTo>
                  <a:lnTo>
                    <a:pt x="595753" y="72214"/>
                  </a:lnTo>
                  <a:lnTo>
                    <a:pt x="590985" y="75222"/>
                  </a:lnTo>
                  <a:lnTo>
                    <a:pt x="586218" y="77088"/>
                  </a:lnTo>
                  <a:lnTo>
                    <a:pt x="576684" y="78286"/>
                  </a:lnTo>
                  <a:lnTo>
                    <a:pt x="553517" y="78564"/>
                  </a:lnTo>
                  <a:lnTo>
                    <a:pt x="541027" y="78579"/>
                  </a:lnTo>
                  <a:lnTo>
                    <a:pt x="538614" y="79373"/>
                  </a:lnTo>
                  <a:lnTo>
                    <a:pt x="533817" y="82373"/>
                  </a:lnTo>
                  <a:lnTo>
                    <a:pt x="529036" y="84235"/>
                  </a:lnTo>
                  <a:lnTo>
                    <a:pt x="519495" y="85430"/>
                  </a:lnTo>
                  <a:lnTo>
                    <a:pt x="505195" y="85699"/>
                  </a:lnTo>
                  <a:lnTo>
                    <a:pt x="498311" y="87830"/>
                  </a:lnTo>
                  <a:lnTo>
                    <a:pt x="490750" y="90629"/>
                  </a:lnTo>
                  <a:lnTo>
                    <a:pt x="482027" y="92205"/>
                  </a:lnTo>
                  <a:lnTo>
                    <a:pt x="458531" y="92843"/>
                  </a:lnTo>
                  <a:lnTo>
                    <a:pt x="390819" y="92869"/>
                  </a:lnTo>
                  <a:lnTo>
                    <a:pt x="388433" y="93662"/>
                  </a:lnTo>
                  <a:lnTo>
                    <a:pt x="383664" y="96661"/>
                  </a:lnTo>
                  <a:lnTo>
                    <a:pt x="376779" y="98523"/>
                  </a:lnTo>
                  <a:lnTo>
                    <a:pt x="352879" y="99954"/>
                  </a:lnTo>
                  <a:lnTo>
                    <a:pt x="319618" y="100011"/>
                  </a:lnTo>
                  <a:lnTo>
                    <a:pt x="317136" y="99218"/>
                  </a:lnTo>
                  <a:lnTo>
                    <a:pt x="312260" y="96219"/>
                  </a:lnTo>
                  <a:lnTo>
                    <a:pt x="305327" y="94358"/>
                  </a:lnTo>
                  <a:lnTo>
                    <a:pt x="282964" y="92926"/>
                  </a:lnTo>
                  <a:lnTo>
                    <a:pt x="233622" y="92869"/>
                  </a:lnTo>
                  <a:lnTo>
                    <a:pt x="231209" y="92074"/>
                  </a:lnTo>
                  <a:lnTo>
                    <a:pt x="226411" y="89076"/>
                  </a:lnTo>
                  <a:lnTo>
                    <a:pt x="221630" y="87214"/>
                  </a:lnTo>
                  <a:lnTo>
                    <a:pt x="212089" y="86019"/>
                  </a:lnTo>
                  <a:lnTo>
                    <a:pt x="197789" y="85750"/>
                  </a:lnTo>
                  <a:lnTo>
                    <a:pt x="195406" y="84948"/>
                  </a:lnTo>
                  <a:lnTo>
                    <a:pt x="190639" y="81940"/>
                  </a:lnTo>
                  <a:lnTo>
                    <a:pt x="185873" y="80074"/>
                  </a:lnTo>
                  <a:lnTo>
                    <a:pt x="173164" y="77984"/>
                  </a:lnTo>
                  <a:lnTo>
                    <a:pt x="165397" y="74876"/>
                  </a:lnTo>
                  <a:lnTo>
                    <a:pt x="152689" y="71890"/>
                  </a:lnTo>
                  <a:lnTo>
                    <a:pt x="148769" y="71571"/>
                  </a:lnTo>
                  <a:lnTo>
                    <a:pt x="146839" y="71526"/>
                  </a:lnTo>
                  <a:lnTo>
                    <a:pt x="144758" y="70703"/>
                  </a:lnTo>
                  <a:lnTo>
                    <a:pt x="140328" y="67671"/>
                  </a:lnTo>
                  <a:lnTo>
                    <a:pt x="135711" y="65795"/>
                  </a:lnTo>
                  <a:lnTo>
                    <a:pt x="128646" y="64738"/>
                  </a:lnTo>
                  <a:lnTo>
                    <a:pt x="115793" y="64319"/>
                  </a:lnTo>
                  <a:lnTo>
                    <a:pt x="112892" y="62189"/>
                  </a:lnTo>
                  <a:lnTo>
                    <a:pt x="111006" y="60509"/>
                  </a:lnTo>
                  <a:lnTo>
                    <a:pt x="108955" y="59389"/>
                  </a:lnTo>
                  <a:lnTo>
                    <a:pt x="104557" y="58145"/>
                  </a:lnTo>
                  <a:lnTo>
                    <a:pt x="90528" y="57237"/>
                  </a:lnTo>
                  <a:lnTo>
                    <a:pt x="88153" y="56414"/>
                  </a:lnTo>
                  <a:lnTo>
                    <a:pt x="83397" y="53383"/>
                  </a:lnTo>
                  <a:lnTo>
                    <a:pt x="80049" y="51007"/>
                  </a:lnTo>
                  <a:lnTo>
                    <a:pt x="77147" y="50451"/>
                  </a:lnTo>
                  <a:lnTo>
                    <a:pt x="68026" y="50032"/>
                  </a:lnTo>
                  <a:lnTo>
                    <a:pt x="66003" y="49230"/>
                  </a:lnTo>
                  <a:lnTo>
                    <a:pt x="61637" y="46221"/>
                  </a:lnTo>
                  <a:lnTo>
                    <a:pt x="58509" y="43857"/>
                  </a:lnTo>
                  <a:lnTo>
                    <a:pt x="55659" y="43304"/>
                  </a:lnTo>
                  <a:lnTo>
                    <a:pt x="53787" y="43157"/>
                  </a:lnTo>
                  <a:lnTo>
                    <a:pt x="51744" y="42265"/>
                  </a:lnTo>
                  <a:lnTo>
                    <a:pt x="47357" y="39157"/>
                  </a:lnTo>
                  <a:lnTo>
                    <a:pt x="44216" y="36737"/>
                  </a:lnTo>
                  <a:lnTo>
                    <a:pt x="41363" y="36171"/>
                  </a:lnTo>
                  <a:lnTo>
                    <a:pt x="25193" y="35727"/>
                  </a:lnTo>
                  <a:lnTo>
                    <a:pt x="23944" y="34930"/>
                  </a:lnTo>
                  <a:lnTo>
                    <a:pt x="23112" y="33605"/>
                  </a:lnTo>
                  <a:lnTo>
                    <a:pt x="21776" y="29568"/>
                  </a:lnTo>
                  <a:lnTo>
                    <a:pt x="20872" y="29237"/>
                  </a:lnTo>
                  <a:lnTo>
                    <a:pt x="12634" y="28614"/>
                  </a:lnTo>
                  <a:lnTo>
                    <a:pt x="0" y="2857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Annotation33"/>
            <p:cNvSpPr/>
            <p:nvPr/>
          </p:nvSpPr>
          <p:spPr>
            <a:xfrm>
              <a:off x="3529250" y="3293268"/>
              <a:ext cx="91936" cy="78583"/>
            </a:xfrm>
            <a:custGeom>
              <a:avLst/>
              <a:gdLst/>
              <a:ahLst/>
              <a:cxnLst/>
              <a:rect l="0" t="0" r="0" b="0"/>
              <a:pathLst>
                <a:path w="91936" h="78583">
                  <a:moveTo>
                    <a:pt x="91935" y="78582"/>
                  </a:moveTo>
                  <a:lnTo>
                    <a:pt x="71533" y="78582"/>
                  </a:lnTo>
                  <a:lnTo>
                    <a:pt x="68835" y="76465"/>
                  </a:lnTo>
                  <a:lnTo>
                    <a:pt x="67002" y="74789"/>
                  </a:lnTo>
                  <a:lnTo>
                    <a:pt x="64193" y="72878"/>
                  </a:lnTo>
                  <a:lnTo>
                    <a:pt x="60731" y="70811"/>
                  </a:lnTo>
                  <a:lnTo>
                    <a:pt x="56834" y="68639"/>
                  </a:lnTo>
                  <a:lnTo>
                    <a:pt x="53442" y="66397"/>
                  </a:lnTo>
                  <a:lnTo>
                    <a:pt x="50386" y="64108"/>
                  </a:lnTo>
                  <a:lnTo>
                    <a:pt x="47555" y="61789"/>
                  </a:lnTo>
                  <a:lnTo>
                    <a:pt x="45667" y="59449"/>
                  </a:lnTo>
                  <a:lnTo>
                    <a:pt x="44409" y="57095"/>
                  </a:lnTo>
                  <a:lnTo>
                    <a:pt x="43570" y="54732"/>
                  </a:lnTo>
                  <a:lnTo>
                    <a:pt x="42216" y="53157"/>
                  </a:lnTo>
                  <a:lnTo>
                    <a:pt x="40519" y="52107"/>
                  </a:lnTo>
                  <a:lnTo>
                    <a:pt x="38594" y="51407"/>
                  </a:lnTo>
                  <a:lnTo>
                    <a:pt x="36516" y="50146"/>
                  </a:lnTo>
                  <a:lnTo>
                    <a:pt x="34336" y="48512"/>
                  </a:lnTo>
                  <a:lnTo>
                    <a:pt x="32089" y="46629"/>
                  </a:lnTo>
                  <a:lnTo>
                    <a:pt x="29796" y="44580"/>
                  </a:lnTo>
                  <a:lnTo>
                    <a:pt x="25131" y="40186"/>
                  </a:lnTo>
                  <a:lnTo>
                    <a:pt x="22775" y="38697"/>
                  </a:lnTo>
                  <a:lnTo>
                    <a:pt x="20409" y="37705"/>
                  </a:lnTo>
                  <a:lnTo>
                    <a:pt x="18038" y="37043"/>
                  </a:lnTo>
                  <a:lnTo>
                    <a:pt x="16457" y="35808"/>
                  </a:lnTo>
                  <a:lnTo>
                    <a:pt x="15404" y="34191"/>
                  </a:lnTo>
                  <a:lnTo>
                    <a:pt x="14701" y="32319"/>
                  </a:lnTo>
                  <a:lnTo>
                    <a:pt x="13439" y="30277"/>
                  </a:lnTo>
                  <a:lnTo>
                    <a:pt x="11802" y="28123"/>
                  </a:lnTo>
                  <a:lnTo>
                    <a:pt x="9917" y="25892"/>
                  </a:lnTo>
                  <a:lnTo>
                    <a:pt x="8661" y="23612"/>
                  </a:lnTo>
                  <a:lnTo>
                    <a:pt x="7823" y="21297"/>
                  </a:lnTo>
                  <a:lnTo>
                    <a:pt x="6245" y="14698"/>
                  </a:lnTo>
                  <a:lnTo>
                    <a:pt x="4073" y="12353"/>
                  </a:lnTo>
                  <a:lnTo>
                    <a:pt x="0" y="8173"/>
                  </a:lnTo>
                  <a:lnTo>
                    <a:pt x="460" y="7830"/>
                  </a:lnTo>
                  <a:lnTo>
                    <a:pt x="3090" y="7449"/>
                  </a:lnTo>
                  <a:lnTo>
                    <a:pt x="6067" y="7152"/>
                  </a:lnTo>
                  <a:lnTo>
                    <a:pt x="9919" y="7146"/>
                  </a:lnTo>
                  <a:lnTo>
                    <a:pt x="11045" y="6352"/>
                  </a:lnTo>
                  <a:lnTo>
                    <a:pt x="11795" y="5028"/>
                  </a:lnTo>
                  <a:lnTo>
                    <a:pt x="12295" y="3352"/>
                  </a:lnTo>
                  <a:lnTo>
                    <a:pt x="13423" y="2235"/>
                  </a:lnTo>
                  <a:lnTo>
                    <a:pt x="14970" y="1490"/>
                  </a:lnTo>
                  <a:lnTo>
                    <a:pt x="16795" y="993"/>
                  </a:lnTo>
                  <a:lnTo>
                    <a:pt x="18806" y="663"/>
                  </a:lnTo>
                  <a:lnTo>
                    <a:pt x="20941" y="442"/>
                  </a:lnTo>
                  <a:lnTo>
                    <a:pt x="2759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Annotation34"/>
            <p:cNvSpPr/>
            <p:nvPr/>
          </p:nvSpPr>
          <p:spPr>
            <a:xfrm>
              <a:off x="2684668" y="3221830"/>
              <a:ext cx="736347" cy="92870"/>
            </a:xfrm>
            <a:custGeom>
              <a:avLst/>
              <a:gdLst/>
              <a:ahLst/>
              <a:cxnLst/>
              <a:rect l="0" t="0" r="0" b="0"/>
              <a:pathLst>
                <a:path w="736347" h="92870">
                  <a:moveTo>
                    <a:pt x="736346" y="92869"/>
                  </a:moveTo>
                  <a:lnTo>
                    <a:pt x="736346" y="86718"/>
                  </a:lnTo>
                  <a:lnTo>
                    <a:pt x="735551" y="86387"/>
                  </a:lnTo>
                  <a:lnTo>
                    <a:pt x="726395" y="85813"/>
                  </a:lnTo>
                  <a:lnTo>
                    <a:pt x="711224" y="85726"/>
                  </a:lnTo>
                  <a:lnTo>
                    <a:pt x="710066" y="84932"/>
                  </a:lnTo>
                  <a:lnTo>
                    <a:pt x="709294" y="83609"/>
                  </a:lnTo>
                  <a:lnTo>
                    <a:pt x="708779" y="81933"/>
                  </a:lnTo>
                  <a:lnTo>
                    <a:pt x="707641" y="80816"/>
                  </a:lnTo>
                  <a:lnTo>
                    <a:pt x="706089" y="80071"/>
                  </a:lnTo>
                  <a:lnTo>
                    <a:pt x="701685" y="78876"/>
                  </a:lnTo>
                  <a:lnTo>
                    <a:pt x="697127" y="78669"/>
                  </a:lnTo>
                  <a:lnTo>
                    <a:pt x="695107" y="79433"/>
                  </a:lnTo>
                  <a:lnTo>
                    <a:pt x="692967" y="80737"/>
                  </a:lnTo>
                  <a:lnTo>
                    <a:pt x="690746" y="82400"/>
                  </a:lnTo>
                  <a:lnTo>
                    <a:pt x="686159" y="84247"/>
                  </a:lnTo>
                  <a:lnTo>
                    <a:pt x="680678" y="85068"/>
                  </a:lnTo>
                  <a:lnTo>
                    <a:pt x="658145" y="85687"/>
                  </a:lnTo>
                  <a:lnTo>
                    <a:pt x="648261" y="85718"/>
                  </a:lnTo>
                  <a:lnTo>
                    <a:pt x="646644" y="84927"/>
                  </a:lnTo>
                  <a:lnTo>
                    <a:pt x="645565" y="83605"/>
                  </a:lnTo>
                  <a:lnTo>
                    <a:pt x="644846" y="81931"/>
                  </a:lnTo>
                  <a:lnTo>
                    <a:pt x="643573" y="80814"/>
                  </a:lnTo>
                  <a:lnTo>
                    <a:pt x="641929" y="80070"/>
                  </a:lnTo>
                  <a:lnTo>
                    <a:pt x="637985" y="79243"/>
                  </a:lnTo>
                  <a:lnTo>
                    <a:pt x="617179" y="78599"/>
                  </a:lnTo>
                  <a:lnTo>
                    <a:pt x="584827" y="78582"/>
                  </a:lnTo>
                  <a:lnTo>
                    <a:pt x="577391" y="76465"/>
                  </a:lnTo>
                  <a:lnTo>
                    <a:pt x="569585" y="73672"/>
                  </a:lnTo>
                  <a:lnTo>
                    <a:pt x="558101" y="71879"/>
                  </a:lnTo>
                  <a:lnTo>
                    <a:pt x="537173" y="71464"/>
                  </a:lnTo>
                  <a:lnTo>
                    <a:pt x="533662" y="70661"/>
                  </a:lnTo>
                  <a:lnTo>
                    <a:pt x="530528" y="69333"/>
                  </a:lnTo>
                  <a:lnTo>
                    <a:pt x="524927" y="66534"/>
                  </a:lnTo>
                  <a:lnTo>
                    <a:pt x="519790" y="65289"/>
                  </a:lnTo>
                  <a:lnTo>
                    <a:pt x="499066" y="64382"/>
                  </a:lnTo>
                  <a:lnTo>
                    <a:pt x="487404" y="64320"/>
                  </a:lnTo>
                  <a:lnTo>
                    <a:pt x="478489" y="62189"/>
                  </a:lnTo>
                  <a:lnTo>
                    <a:pt x="470025" y="59390"/>
                  </a:lnTo>
                  <a:lnTo>
                    <a:pt x="460000" y="57814"/>
                  </a:lnTo>
                  <a:lnTo>
                    <a:pt x="438168" y="57238"/>
                  </a:lnTo>
                  <a:lnTo>
                    <a:pt x="434297" y="56415"/>
                  </a:lnTo>
                  <a:lnTo>
                    <a:pt x="430923" y="55073"/>
                  </a:lnTo>
                  <a:lnTo>
                    <a:pt x="427879" y="53384"/>
                  </a:lnTo>
                  <a:lnTo>
                    <a:pt x="420260" y="51508"/>
                  </a:lnTo>
                  <a:lnTo>
                    <a:pt x="398718" y="50138"/>
                  </a:lnTo>
                  <a:lnTo>
                    <a:pt x="394494" y="50094"/>
                  </a:lnTo>
                  <a:lnTo>
                    <a:pt x="390884" y="49271"/>
                  </a:lnTo>
                  <a:lnTo>
                    <a:pt x="387682" y="47929"/>
                  </a:lnTo>
                  <a:lnTo>
                    <a:pt x="384753" y="46240"/>
                  </a:lnTo>
                  <a:lnTo>
                    <a:pt x="377263" y="44364"/>
                  </a:lnTo>
                  <a:lnTo>
                    <a:pt x="355646" y="42267"/>
                  </a:lnTo>
                  <a:lnTo>
                    <a:pt x="352275" y="40878"/>
                  </a:lnTo>
                  <a:lnTo>
                    <a:pt x="349234" y="39158"/>
                  </a:lnTo>
                  <a:lnTo>
                    <a:pt x="339500" y="37248"/>
                  </a:lnTo>
                  <a:lnTo>
                    <a:pt x="317546" y="35921"/>
                  </a:lnTo>
                  <a:lnTo>
                    <a:pt x="303703" y="34985"/>
                  </a:lnTo>
                  <a:lnTo>
                    <a:pt x="297788" y="33642"/>
                  </a:lnTo>
                  <a:lnTo>
                    <a:pt x="282559" y="29576"/>
                  </a:lnTo>
                  <a:lnTo>
                    <a:pt x="268136" y="27979"/>
                  </a:lnTo>
                  <a:lnTo>
                    <a:pt x="263751" y="26590"/>
                  </a:lnTo>
                  <a:lnTo>
                    <a:pt x="255436" y="23724"/>
                  </a:lnTo>
                  <a:lnTo>
                    <a:pt x="243626" y="21884"/>
                  </a:lnTo>
                  <a:lnTo>
                    <a:pt x="221040" y="21471"/>
                  </a:lnTo>
                  <a:lnTo>
                    <a:pt x="206235" y="21440"/>
                  </a:lnTo>
                  <a:lnTo>
                    <a:pt x="198630" y="19318"/>
                  </a:lnTo>
                  <a:lnTo>
                    <a:pt x="189954" y="16523"/>
                  </a:lnTo>
                  <a:lnTo>
                    <a:pt x="171440" y="14730"/>
                  </a:lnTo>
                  <a:lnTo>
                    <a:pt x="156280" y="14375"/>
                  </a:lnTo>
                  <a:lnTo>
                    <a:pt x="153435" y="13552"/>
                  </a:lnTo>
                  <a:lnTo>
                    <a:pt x="150744" y="12210"/>
                  </a:lnTo>
                  <a:lnTo>
                    <a:pt x="148156" y="10521"/>
                  </a:lnTo>
                  <a:lnTo>
                    <a:pt x="143162" y="8645"/>
                  </a:lnTo>
                  <a:lnTo>
                    <a:pt x="133484" y="7441"/>
                  </a:lnTo>
                  <a:lnTo>
                    <a:pt x="112998" y="7170"/>
                  </a:lnTo>
                  <a:lnTo>
                    <a:pt x="110282" y="6368"/>
                  </a:lnTo>
                  <a:lnTo>
                    <a:pt x="107678" y="5039"/>
                  </a:lnTo>
                  <a:lnTo>
                    <a:pt x="105147" y="3359"/>
                  </a:lnTo>
                  <a:lnTo>
                    <a:pt x="100217" y="1493"/>
                  </a:lnTo>
                  <a:lnTo>
                    <a:pt x="90857" y="443"/>
                  </a:lnTo>
                  <a:lnTo>
                    <a:pt x="69403" y="26"/>
                  </a:ln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Annotation35"/>
            <p:cNvSpPr/>
            <p:nvPr/>
          </p:nvSpPr>
          <p:spPr>
            <a:xfrm>
              <a:off x="2587635" y="3178968"/>
              <a:ext cx="118481" cy="85726"/>
            </a:xfrm>
            <a:custGeom>
              <a:avLst/>
              <a:gdLst/>
              <a:ahLst/>
              <a:cxnLst/>
              <a:rect l="0" t="0" r="0" b="0"/>
              <a:pathLst>
                <a:path w="118481" h="85726">
                  <a:moveTo>
                    <a:pt x="118480" y="85725"/>
                  </a:moveTo>
                  <a:lnTo>
                    <a:pt x="118480" y="81933"/>
                  </a:lnTo>
                  <a:lnTo>
                    <a:pt x="117685" y="80022"/>
                  </a:lnTo>
                  <a:lnTo>
                    <a:pt x="116361" y="77955"/>
                  </a:lnTo>
                  <a:lnTo>
                    <a:pt x="112325" y="72725"/>
                  </a:lnTo>
                  <a:lnTo>
                    <a:pt x="111199" y="72296"/>
                  </a:lnTo>
                  <a:lnTo>
                    <a:pt x="107830" y="71819"/>
                  </a:lnTo>
                  <a:lnTo>
                    <a:pt x="105820" y="70898"/>
                  </a:lnTo>
                  <a:lnTo>
                    <a:pt x="103685" y="69491"/>
                  </a:lnTo>
                  <a:lnTo>
                    <a:pt x="101468" y="67758"/>
                  </a:lnTo>
                  <a:lnTo>
                    <a:pt x="99195" y="65810"/>
                  </a:lnTo>
                  <a:lnTo>
                    <a:pt x="96886" y="63717"/>
                  </a:lnTo>
                  <a:lnTo>
                    <a:pt x="94552" y="61528"/>
                  </a:lnTo>
                  <a:lnTo>
                    <a:pt x="92202" y="60069"/>
                  </a:lnTo>
                  <a:lnTo>
                    <a:pt x="89840" y="59096"/>
                  </a:lnTo>
                  <a:lnTo>
                    <a:pt x="87472" y="58447"/>
                  </a:lnTo>
                  <a:lnTo>
                    <a:pt x="85099" y="58015"/>
                  </a:lnTo>
                  <a:lnTo>
                    <a:pt x="82722" y="57727"/>
                  </a:lnTo>
                  <a:lnTo>
                    <a:pt x="80343" y="57535"/>
                  </a:lnTo>
                  <a:lnTo>
                    <a:pt x="77169" y="56613"/>
                  </a:lnTo>
                  <a:lnTo>
                    <a:pt x="73464" y="55205"/>
                  </a:lnTo>
                  <a:lnTo>
                    <a:pt x="69405" y="53472"/>
                  </a:lnTo>
                  <a:lnTo>
                    <a:pt x="65905" y="52317"/>
                  </a:lnTo>
                  <a:lnTo>
                    <a:pt x="62777" y="51547"/>
                  </a:lnTo>
                  <a:lnTo>
                    <a:pt x="59898" y="51034"/>
                  </a:lnTo>
                  <a:lnTo>
                    <a:pt x="56390" y="49897"/>
                  </a:lnTo>
                  <a:lnTo>
                    <a:pt x="52462" y="48346"/>
                  </a:lnTo>
                  <a:lnTo>
                    <a:pt x="48255" y="46518"/>
                  </a:lnTo>
                  <a:lnTo>
                    <a:pt x="44656" y="44506"/>
                  </a:lnTo>
                  <a:lnTo>
                    <a:pt x="41462" y="42371"/>
                  </a:lnTo>
                  <a:lnTo>
                    <a:pt x="38539" y="40153"/>
                  </a:lnTo>
                  <a:lnTo>
                    <a:pt x="35796" y="38675"/>
                  </a:lnTo>
                  <a:lnTo>
                    <a:pt x="33172" y="37690"/>
                  </a:lnTo>
                  <a:lnTo>
                    <a:pt x="30629" y="37033"/>
                  </a:lnTo>
                  <a:lnTo>
                    <a:pt x="28139" y="36595"/>
                  </a:lnTo>
                  <a:lnTo>
                    <a:pt x="25685" y="36303"/>
                  </a:lnTo>
                  <a:lnTo>
                    <a:pt x="23255" y="36108"/>
                  </a:lnTo>
                  <a:lnTo>
                    <a:pt x="21635" y="35185"/>
                  </a:lnTo>
                  <a:lnTo>
                    <a:pt x="20554" y="33775"/>
                  </a:lnTo>
                  <a:lnTo>
                    <a:pt x="19834" y="32042"/>
                  </a:lnTo>
                  <a:lnTo>
                    <a:pt x="18560" y="30886"/>
                  </a:lnTo>
                  <a:lnTo>
                    <a:pt x="16916" y="30116"/>
                  </a:lnTo>
                  <a:lnTo>
                    <a:pt x="15026" y="29603"/>
                  </a:lnTo>
                  <a:lnTo>
                    <a:pt x="12971" y="28466"/>
                  </a:lnTo>
                  <a:lnTo>
                    <a:pt x="10807" y="26915"/>
                  </a:lnTo>
                  <a:lnTo>
                    <a:pt x="4489" y="21753"/>
                  </a:lnTo>
                  <a:lnTo>
                    <a:pt x="4270" y="19457"/>
                  </a:lnTo>
                  <a:lnTo>
                    <a:pt x="4212" y="17734"/>
                  </a:lnTo>
                  <a:lnTo>
                    <a:pt x="3379" y="16585"/>
                  </a:lnTo>
                  <a:lnTo>
                    <a:pt x="2029" y="15820"/>
                  </a:lnTo>
                  <a:lnTo>
                    <a:pt x="336" y="15309"/>
                  </a:lnTo>
                  <a:lnTo>
                    <a:pt x="0" y="14969"/>
                  </a:lnTo>
                  <a:lnTo>
                    <a:pt x="571" y="14742"/>
                  </a:lnTo>
                  <a:lnTo>
                    <a:pt x="3400" y="14377"/>
                  </a:lnTo>
                  <a:lnTo>
                    <a:pt x="5905" y="14327"/>
                  </a:lnTo>
                  <a:lnTo>
                    <a:pt x="7685" y="14314"/>
                  </a:lnTo>
                  <a:lnTo>
                    <a:pt x="9666" y="13511"/>
                  </a:lnTo>
                  <a:lnTo>
                    <a:pt x="11781" y="12183"/>
                  </a:lnTo>
                  <a:lnTo>
                    <a:pt x="13986" y="10503"/>
                  </a:lnTo>
                  <a:lnTo>
                    <a:pt x="17043" y="9383"/>
                  </a:lnTo>
                  <a:lnTo>
                    <a:pt x="20671" y="8637"/>
                  </a:lnTo>
                  <a:lnTo>
                    <a:pt x="24678" y="8139"/>
                  </a:lnTo>
                  <a:lnTo>
                    <a:pt x="28938" y="7808"/>
                  </a:lnTo>
                  <a:lnTo>
                    <a:pt x="33367" y="7586"/>
                  </a:lnTo>
                  <a:lnTo>
                    <a:pt x="37908" y="7439"/>
                  </a:lnTo>
                  <a:lnTo>
                    <a:pt x="41730" y="6547"/>
                  </a:lnTo>
                  <a:lnTo>
                    <a:pt x="45072" y="5158"/>
                  </a:lnTo>
                  <a:lnTo>
                    <a:pt x="48094" y="3439"/>
                  </a:lnTo>
                  <a:lnTo>
                    <a:pt x="51698" y="2293"/>
                  </a:lnTo>
                  <a:lnTo>
                    <a:pt x="55689" y="1529"/>
                  </a:lnTo>
                  <a:lnTo>
                    <a:pt x="59938" y="1019"/>
                  </a:lnTo>
                  <a:lnTo>
                    <a:pt x="63565" y="680"/>
                  </a:lnTo>
                  <a:lnTo>
                    <a:pt x="66778" y="453"/>
                  </a:lnTo>
                  <a:lnTo>
                    <a:pt x="69714" y="302"/>
                  </a:lnTo>
                  <a:lnTo>
                    <a:pt x="75094" y="135"/>
                  </a:lnTo>
                  <a:lnTo>
                    <a:pt x="8273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Annotation36"/>
            <p:cNvSpPr/>
            <p:nvPr/>
          </p:nvSpPr>
          <p:spPr>
            <a:xfrm>
              <a:off x="4543404" y="2778918"/>
              <a:ext cx="7149" cy="407195"/>
            </a:xfrm>
            <a:custGeom>
              <a:avLst/>
              <a:gdLst/>
              <a:ahLst/>
              <a:cxnLst/>
              <a:rect l="0" t="0" r="0" b="0"/>
              <a:pathLst>
                <a:path w="7149" h="407195">
                  <a:moveTo>
                    <a:pt x="0" y="407194"/>
                  </a:moveTo>
                  <a:lnTo>
                    <a:pt x="4118" y="407194"/>
                  </a:lnTo>
                  <a:lnTo>
                    <a:pt x="2360" y="407194"/>
                  </a:lnTo>
                  <a:lnTo>
                    <a:pt x="4494" y="407194"/>
                  </a:lnTo>
                  <a:lnTo>
                    <a:pt x="5378" y="405606"/>
                  </a:lnTo>
                  <a:lnTo>
                    <a:pt x="5969" y="402961"/>
                  </a:lnTo>
                  <a:lnTo>
                    <a:pt x="6362" y="399609"/>
                  </a:lnTo>
                  <a:lnTo>
                    <a:pt x="6624" y="396581"/>
                  </a:lnTo>
                  <a:lnTo>
                    <a:pt x="6799" y="393769"/>
                  </a:lnTo>
                  <a:lnTo>
                    <a:pt x="6993" y="388527"/>
                  </a:lnTo>
                  <a:lnTo>
                    <a:pt x="7118" y="376578"/>
                  </a:lnTo>
                  <a:lnTo>
                    <a:pt x="714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Annotation37"/>
            <p:cNvSpPr/>
            <p:nvPr/>
          </p:nvSpPr>
          <p:spPr>
            <a:xfrm>
              <a:off x="4550876" y="2546404"/>
              <a:ext cx="106912" cy="146360"/>
            </a:xfrm>
            <a:custGeom>
              <a:avLst/>
              <a:gdLst/>
              <a:ahLst/>
              <a:cxnLst/>
              <a:rect l="0" t="0" r="0" b="0"/>
              <a:pathLst>
                <a:path w="106912" h="146360">
                  <a:moveTo>
                    <a:pt x="56869" y="18202"/>
                  </a:moveTo>
                  <a:lnTo>
                    <a:pt x="53074" y="14409"/>
                  </a:lnTo>
                  <a:lnTo>
                    <a:pt x="51162" y="13292"/>
                  </a:lnTo>
                  <a:lnTo>
                    <a:pt x="49092" y="12547"/>
                  </a:lnTo>
                  <a:lnTo>
                    <a:pt x="46918" y="12051"/>
                  </a:lnTo>
                  <a:lnTo>
                    <a:pt x="44674" y="11720"/>
                  </a:lnTo>
                  <a:lnTo>
                    <a:pt x="42385" y="11499"/>
                  </a:lnTo>
                  <a:lnTo>
                    <a:pt x="40064" y="11352"/>
                  </a:lnTo>
                  <a:lnTo>
                    <a:pt x="38516" y="10460"/>
                  </a:lnTo>
                  <a:lnTo>
                    <a:pt x="37485" y="9072"/>
                  </a:lnTo>
                  <a:lnTo>
                    <a:pt x="36797" y="7353"/>
                  </a:lnTo>
                  <a:lnTo>
                    <a:pt x="35544" y="6207"/>
                  </a:lnTo>
                  <a:lnTo>
                    <a:pt x="33915" y="5442"/>
                  </a:lnTo>
                  <a:lnTo>
                    <a:pt x="32034" y="4933"/>
                  </a:lnTo>
                  <a:lnTo>
                    <a:pt x="30780" y="3800"/>
                  </a:lnTo>
                  <a:lnTo>
                    <a:pt x="29944" y="2250"/>
                  </a:lnTo>
                  <a:lnTo>
                    <a:pt x="29387" y="424"/>
                  </a:lnTo>
                  <a:lnTo>
                    <a:pt x="29016" y="0"/>
                  </a:lnTo>
                  <a:lnTo>
                    <a:pt x="28768" y="511"/>
                  </a:lnTo>
                  <a:lnTo>
                    <a:pt x="28603" y="1645"/>
                  </a:lnTo>
                  <a:lnTo>
                    <a:pt x="27698" y="2402"/>
                  </a:lnTo>
                  <a:lnTo>
                    <a:pt x="26301" y="2906"/>
                  </a:lnTo>
                  <a:lnTo>
                    <a:pt x="24575" y="3242"/>
                  </a:lnTo>
                  <a:lnTo>
                    <a:pt x="23425" y="4260"/>
                  </a:lnTo>
                  <a:lnTo>
                    <a:pt x="22658" y="5732"/>
                  </a:lnTo>
                  <a:lnTo>
                    <a:pt x="22147" y="7507"/>
                  </a:lnTo>
                  <a:lnTo>
                    <a:pt x="21011" y="8691"/>
                  </a:lnTo>
                  <a:lnTo>
                    <a:pt x="19460" y="9480"/>
                  </a:lnTo>
                  <a:lnTo>
                    <a:pt x="17631" y="10006"/>
                  </a:lnTo>
                  <a:lnTo>
                    <a:pt x="16412" y="11944"/>
                  </a:lnTo>
                  <a:lnTo>
                    <a:pt x="15600" y="14824"/>
                  </a:lnTo>
                  <a:lnTo>
                    <a:pt x="15059" y="18331"/>
                  </a:lnTo>
                  <a:lnTo>
                    <a:pt x="13903" y="21463"/>
                  </a:lnTo>
                  <a:lnTo>
                    <a:pt x="12338" y="24345"/>
                  </a:lnTo>
                  <a:lnTo>
                    <a:pt x="10501" y="27060"/>
                  </a:lnTo>
                  <a:lnTo>
                    <a:pt x="9276" y="30457"/>
                  </a:lnTo>
                  <a:lnTo>
                    <a:pt x="8459" y="34309"/>
                  </a:lnTo>
                  <a:lnTo>
                    <a:pt x="7914" y="38465"/>
                  </a:lnTo>
                  <a:lnTo>
                    <a:pt x="6757" y="42823"/>
                  </a:lnTo>
                  <a:lnTo>
                    <a:pt x="5191" y="47316"/>
                  </a:lnTo>
                  <a:lnTo>
                    <a:pt x="3353" y="51899"/>
                  </a:lnTo>
                  <a:lnTo>
                    <a:pt x="2128" y="56541"/>
                  </a:lnTo>
                  <a:lnTo>
                    <a:pt x="1311" y="61224"/>
                  </a:lnTo>
                  <a:lnTo>
                    <a:pt x="766" y="65933"/>
                  </a:lnTo>
                  <a:lnTo>
                    <a:pt x="403" y="71454"/>
                  </a:lnTo>
                  <a:lnTo>
                    <a:pt x="161" y="77516"/>
                  </a:lnTo>
                  <a:lnTo>
                    <a:pt x="0" y="83938"/>
                  </a:lnTo>
                  <a:lnTo>
                    <a:pt x="686" y="89807"/>
                  </a:lnTo>
                  <a:lnTo>
                    <a:pt x="1938" y="95308"/>
                  </a:lnTo>
                  <a:lnTo>
                    <a:pt x="3568" y="100562"/>
                  </a:lnTo>
                  <a:lnTo>
                    <a:pt x="5448" y="105652"/>
                  </a:lnTo>
                  <a:lnTo>
                    <a:pt x="7496" y="110633"/>
                  </a:lnTo>
                  <a:lnTo>
                    <a:pt x="9656" y="115542"/>
                  </a:lnTo>
                  <a:lnTo>
                    <a:pt x="11889" y="119608"/>
                  </a:lnTo>
                  <a:lnTo>
                    <a:pt x="14173" y="123112"/>
                  </a:lnTo>
                  <a:lnTo>
                    <a:pt x="16490" y="126242"/>
                  </a:lnTo>
                  <a:lnTo>
                    <a:pt x="18829" y="129122"/>
                  </a:lnTo>
                  <a:lnTo>
                    <a:pt x="21182" y="131836"/>
                  </a:lnTo>
                  <a:lnTo>
                    <a:pt x="23545" y="134439"/>
                  </a:lnTo>
                  <a:lnTo>
                    <a:pt x="28290" y="139448"/>
                  </a:lnTo>
                  <a:lnTo>
                    <a:pt x="30667" y="141895"/>
                  </a:lnTo>
                  <a:lnTo>
                    <a:pt x="33046" y="143527"/>
                  </a:lnTo>
                  <a:lnTo>
                    <a:pt x="35427" y="144614"/>
                  </a:lnTo>
                  <a:lnTo>
                    <a:pt x="37808" y="145339"/>
                  </a:lnTo>
                  <a:lnTo>
                    <a:pt x="40190" y="145823"/>
                  </a:lnTo>
                  <a:lnTo>
                    <a:pt x="42572" y="146145"/>
                  </a:lnTo>
                  <a:lnTo>
                    <a:pt x="44955" y="146359"/>
                  </a:lnTo>
                  <a:lnTo>
                    <a:pt x="47337" y="145709"/>
                  </a:lnTo>
                  <a:lnTo>
                    <a:pt x="49720" y="144482"/>
                  </a:lnTo>
                  <a:lnTo>
                    <a:pt x="52103" y="142870"/>
                  </a:lnTo>
                  <a:lnTo>
                    <a:pt x="54485" y="141001"/>
                  </a:lnTo>
                  <a:lnTo>
                    <a:pt x="56869" y="138962"/>
                  </a:lnTo>
                  <a:lnTo>
                    <a:pt x="59251" y="136808"/>
                  </a:lnTo>
                  <a:lnTo>
                    <a:pt x="60840" y="134579"/>
                  </a:lnTo>
                  <a:lnTo>
                    <a:pt x="61900" y="132299"/>
                  </a:lnTo>
                  <a:lnTo>
                    <a:pt x="62605" y="129985"/>
                  </a:lnTo>
                  <a:lnTo>
                    <a:pt x="63076" y="126855"/>
                  </a:lnTo>
                  <a:lnTo>
                    <a:pt x="63390" y="123181"/>
                  </a:lnTo>
                  <a:lnTo>
                    <a:pt x="63599" y="119144"/>
                  </a:lnTo>
                  <a:lnTo>
                    <a:pt x="63832" y="110425"/>
                  </a:lnTo>
                  <a:lnTo>
                    <a:pt x="63981" y="91893"/>
                  </a:lnTo>
                  <a:lnTo>
                    <a:pt x="63199" y="87967"/>
                  </a:lnTo>
                  <a:lnTo>
                    <a:pt x="61883" y="84556"/>
                  </a:lnTo>
                  <a:lnTo>
                    <a:pt x="60212" y="81488"/>
                  </a:lnTo>
                  <a:lnTo>
                    <a:pt x="59098" y="77855"/>
                  </a:lnTo>
                  <a:lnTo>
                    <a:pt x="58354" y="73845"/>
                  </a:lnTo>
                  <a:lnTo>
                    <a:pt x="57859" y="69585"/>
                  </a:lnTo>
                  <a:lnTo>
                    <a:pt x="57529" y="65157"/>
                  </a:lnTo>
                  <a:lnTo>
                    <a:pt x="57309" y="60618"/>
                  </a:lnTo>
                  <a:lnTo>
                    <a:pt x="57162" y="56004"/>
                  </a:lnTo>
                  <a:lnTo>
                    <a:pt x="56270" y="52135"/>
                  </a:lnTo>
                  <a:lnTo>
                    <a:pt x="54880" y="48761"/>
                  </a:lnTo>
                  <a:lnTo>
                    <a:pt x="53161" y="45718"/>
                  </a:lnTo>
                  <a:lnTo>
                    <a:pt x="52013" y="42896"/>
                  </a:lnTo>
                  <a:lnTo>
                    <a:pt x="51249" y="40221"/>
                  </a:lnTo>
                  <a:lnTo>
                    <a:pt x="50740" y="37644"/>
                  </a:lnTo>
                  <a:lnTo>
                    <a:pt x="49605" y="35925"/>
                  </a:lnTo>
                  <a:lnTo>
                    <a:pt x="48054" y="34780"/>
                  </a:lnTo>
                  <a:lnTo>
                    <a:pt x="46227" y="34017"/>
                  </a:lnTo>
                  <a:lnTo>
                    <a:pt x="45008" y="32714"/>
                  </a:lnTo>
                  <a:lnTo>
                    <a:pt x="44195" y="31051"/>
                  </a:lnTo>
                  <a:lnTo>
                    <a:pt x="43654" y="29149"/>
                  </a:lnTo>
                  <a:lnTo>
                    <a:pt x="42498" y="27881"/>
                  </a:lnTo>
                  <a:lnTo>
                    <a:pt x="40934" y="27036"/>
                  </a:lnTo>
                  <a:lnTo>
                    <a:pt x="35517" y="25375"/>
                  </a:lnTo>
                  <a:lnTo>
                    <a:pt x="35450" y="29146"/>
                  </a:lnTo>
                  <a:lnTo>
                    <a:pt x="36235" y="31054"/>
                  </a:lnTo>
                  <a:lnTo>
                    <a:pt x="39225" y="35291"/>
                  </a:lnTo>
                  <a:lnTo>
                    <a:pt x="41135" y="37532"/>
                  </a:lnTo>
                  <a:lnTo>
                    <a:pt x="43202" y="39820"/>
                  </a:lnTo>
                  <a:lnTo>
                    <a:pt x="45374" y="42139"/>
                  </a:lnTo>
                  <a:lnTo>
                    <a:pt x="48411" y="43685"/>
                  </a:lnTo>
                  <a:lnTo>
                    <a:pt x="52025" y="44716"/>
                  </a:lnTo>
                  <a:lnTo>
                    <a:pt x="56023" y="45403"/>
                  </a:lnTo>
                  <a:lnTo>
                    <a:pt x="59482" y="46654"/>
                  </a:lnTo>
                  <a:lnTo>
                    <a:pt x="62582" y="48283"/>
                  </a:lnTo>
                  <a:lnTo>
                    <a:pt x="65444" y="50162"/>
                  </a:lnTo>
                  <a:lnTo>
                    <a:pt x="68145" y="52208"/>
                  </a:lnTo>
                  <a:lnTo>
                    <a:pt x="70742" y="54367"/>
                  </a:lnTo>
                  <a:lnTo>
                    <a:pt x="73266" y="56599"/>
                  </a:lnTo>
                  <a:lnTo>
                    <a:pt x="76538" y="58087"/>
                  </a:lnTo>
                  <a:lnTo>
                    <a:pt x="80308" y="59080"/>
                  </a:lnTo>
                  <a:lnTo>
                    <a:pt x="90182" y="60672"/>
                  </a:lnTo>
                  <a:lnTo>
                    <a:pt x="91787" y="60803"/>
                  </a:lnTo>
                  <a:lnTo>
                    <a:pt x="93652" y="60890"/>
                  </a:lnTo>
                  <a:lnTo>
                    <a:pt x="97841" y="60987"/>
                  </a:lnTo>
                  <a:lnTo>
                    <a:pt x="106911" y="6106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Annotation38"/>
            <p:cNvSpPr/>
            <p:nvPr/>
          </p:nvSpPr>
          <p:spPr>
            <a:xfrm>
              <a:off x="4643490" y="2536031"/>
              <a:ext cx="35745" cy="35720"/>
            </a:xfrm>
            <a:custGeom>
              <a:avLst/>
              <a:gdLst/>
              <a:ahLst/>
              <a:cxnLst/>
              <a:rect l="0" t="0" r="0" b="0"/>
              <a:pathLst>
                <a:path w="35745" h="35720">
                  <a:moveTo>
                    <a:pt x="0" y="0"/>
                  </a:moveTo>
                  <a:lnTo>
                    <a:pt x="0" y="6150"/>
                  </a:lnTo>
                  <a:lnTo>
                    <a:pt x="794" y="7275"/>
                  </a:lnTo>
                  <a:lnTo>
                    <a:pt x="2118" y="8819"/>
                  </a:lnTo>
                  <a:lnTo>
                    <a:pt x="3794" y="10642"/>
                  </a:lnTo>
                  <a:lnTo>
                    <a:pt x="7776" y="14783"/>
                  </a:lnTo>
                  <a:lnTo>
                    <a:pt x="16804" y="23910"/>
                  </a:lnTo>
                  <a:lnTo>
                    <a:pt x="19146" y="25465"/>
                  </a:lnTo>
                  <a:lnTo>
                    <a:pt x="21502" y="26502"/>
                  </a:lnTo>
                  <a:lnTo>
                    <a:pt x="23866" y="27192"/>
                  </a:lnTo>
                  <a:lnTo>
                    <a:pt x="26237" y="28447"/>
                  </a:lnTo>
                  <a:lnTo>
                    <a:pt x="28612" y="30077"/>
                  </a:lnTo>
                  <a:lnTo>
                    <a:pt x="35744" y="3571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Annotation39"/>
            <p:cNvSpPr/>
            <p:nvPr/>
          </p:nvSpPr>
          <p:spPr>
            <a:xfrm>
              <a:off x="4593447" y="2493168"/>
              <a:ext cx="8238" cy="7145"/>
            </a:xfrm>
            <a:custGeom>
              <a:avLst/>
              <a:gdLst/>
              <a:ahLst/>
              <a:cxnLst/>
              <a:rect l="0" t="0" r="0" b="0"/>
              <a:pathLst>
                <a:path w="8238" h="7145">
                  <a:moveTo>
                    <a:pt x="0" y="7144"/>
                  </a:moveTo>
                  <a:lnTo>
                    <a:pt x="7590" y="7144"/>
                  </a:lnTo>
                  <a:lnTo>
                    <a:pt x="8237" y="6350"/>
                  </a:lnTo>
                  <a:lnTo>
                    <a:pt x="7080" y="5027"/>
                  </a:ln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Annotation40"/>
            <p:cNvSpPr/>
            <p:nvPr/>
          </p:nvSpPr>
          <p:spPr>
            <a:xfrm>
              <a:off x="4643490" y="2400299"/>
              <a:ext cx="77634" cy="135724"/>
            </a:xfrm>
            <a:custGeom>
              <a:avLst/>
              <a:gdLst/>
              <a:ahLst/>
              <a:cxnLst/>
              <a:rect l="0" t="0" r="0" b="0"/>
              <a:pathLst>
                <a:path w="77634" h="135724">
                  <a:moveTo>
                    <a:pt x="0" y="78582"/>
                  </a:moveTo>
                  <a:lnTo>
                    <a:pt x="0" y="82374"/>
                  </a:lnTo>
                  <a:lnTo>
                    <a:pt x="794" y="83491"/>
                  </a:lnTo>
                  <a:lnTo>
                    <a:pt x="2118" y="84236"/>
                  </a:lnTo>
                  <a:lnTo>
                    <a:pt x="6155" y="85431"/>
                  </a:lnTo>
                  <a:lnTo>
                    <a:pt x="7280" y="86323"/>
                  </a:lnTo>
                  <a:lnTo>
                    <a:pt x="8826" y="87711"/>
                  </a:lnTo>
                  <a:lnTo>
                    <a:pt x="12660" y="91370"/>
                  </a:lnTo>
                  <a:lnTo>
                    <a:pt x="17012" y="95643"/>
                  </a:lnTo>
                  <a:lnTo>
                    <a:pt x="20079" y="97893"/>
                  </a:lnTo>
                  <a:lnTo>
                    <a:pt x="23712" y="100187"/>
                  </a:lnTo>
                  <a:lnTo>
                    <a:pt x="27723" y="102511"/>
                  </a:lnTo>
                  <a:lnTo>
                    <a:pt x="31191" y="104853"/>
                  </a:lnTo>
                  <a:lnTo>
                    <a:pt x="34298" y="107208"/>
                  </a:lnTo>
                  <a:lnTo>
                    <a:pt x="37163" y="109572"/>
                  </a:lnTo>
                  <a:lnTo>
                    <a:pt x="40662" y="111942"/>
                  </a:lnTo>
                  <a:lnTo>
                    <a:pt x="44583" y="114316"/>
                  </a:lnTo>
                  <a:lnTo>
                    <a:pt x="48786" y="116692"/>
                  </a:lnTo>
                  <a:lnTo>
                    <a:pt x="52382" y="119070"/>
                  </a:lnTo>
                  <a:lnTo>
                    <a:pt x="55574" y="121449"/>
                  </a:lnTo>
                  <a:lnTo>
                    <a:pt x="58496" y="123828"/>
                  </a:lnTo>
                  <a:lnTo>
                    <a:pt x="61239" y="125415"/>
                  </a:lnTo>
                  <a:lnTo>
                    <a:pt x="63861" y="126472"/>
                  </a:lnTo>
                  <a:lnTo>
                    <a:pt x="66404" y="127178"/>
                  </a:lnTo>
                  <a:lnTo>
                    <a:pt x="68099" y="128441"/>
                  </a:lnTo>
                  <a:lnTo>
                    <a:pt x="69229" y="130078"/>
                  </a:lnTo>
                  <a:lnTo>
                    <a:pt x="71357" y="135401"/>
                  </a:lnTo>
                  <a:lnTo>
                    <a:pt x="73549" y="135584"/>
                  </a:lnTo>
                  <a:lnTo>
                    <a:pt x="77633" y="135703"/>
                  </a:lnTo>
                  <a:lnTo>
                    <a:pt x="76073" y="135719"/>
                  </a:lnTo>
                  <a:lnTo>
                    <a:pt x="74546" y="135723"/>
                  </a:lnTo>
                  <a:lnTo>
                    <a:pt x="73526" y="134932"/>
                  </a:lnTo>
                  <a:lnTo>
                    <a:pt x="72848" y="133611"/>
                  </a:lnTo>
                  <a:lnTo>
                    <a:pt x="72395" y="131937"/>
                  </a:lnTo>
                  <a:lnTo>
                    <a:pt x="71299" y="130027"/>
                  </a:lnTo>
                  <a:lnTo>
                    <a:pt x="69773" y="127960"/>
                  </a:lnTo>
                  <a:lnTo>
                    <a:pt x="67963" y="125788"/>
                  </a:lnTo>
                  <a:lnTo>
                    <a:pt x="65961" y="123546"/>
                  </a:lnTo>
                  <a:lnTo>
                    <a:pt x="61618" y="118939"/>
                  </a:lnTo>
                  <a:lnTo>
                    <a:pt x="54708" y="111882"/>
                  </a:lnTo>
                  <a:lnTo>
                    <a:pt x="51565" y="109513"/>
                  </a:lnTo>
                  <a:lnTo>
                    <a:pt x="47880" y="107140"/>
                  </a:lnTo>
                  <a:lnTo>
                    <a:pt x="43835" y="104765"/>
                  </a:lnTo>
                  <a:lnTo>
                    <a:pt x="41138" y="101593"/>
                  </a:lnTo>
                  <a:lnTo>
                    <a:pt x="39340" y="97891"/>
                  </a:lnTo>
                  <a:lnTo>
                    <a:pt x="38142" y="93836"/>
                  </a:lnTo>
                  <a:lnTo>
                    <a:pt x="36549" y="90339"/>
                  </a:lnTo>
                  <a:lnTo>
                    <a:pt x="34692" y="87213"/>
                  </a:lnTo>
                  <a:lnTo>
                    <a:pt x="32659" y="84336"/>
                  </a:lnTo>
                  <a:lnTo>
                    <a:pt x="30511" y="80830"/>
                  </a:lnTo>
                  <a:lnTo>
                    <a:pt x="28284" y="76906"/>
                  </a:lnTo>
                  <a:lnTo>
                    <a:pt x="26005" y="72702"/>
                  </a:lnTo>
                  <a:lnTo>
                    <a:pt x="24485" y="68312"/>
                  </a:lnTo>
                  <a:lnTo>
                    <a:pt x="23473" y="63798"/>
                  </a:lnTo>
                  <a:lnTo>
                    <a:pt x="22797" y="59200"/>
                  </a:lnTo>
                  <a:lnTo>
                    <a:pt x="22347" y="54548"/>
                  </a:lnTo>
                  <a:lnTo>
                    <a:pt x="22047" y="49859"/>
                  </a:lnTo>
                  <a:lnTo>
                    <a:pt x="21714" y="41210"/>
                  </a:lnTo>
                  <a:lnTo>
                    <a:pt x="21565" y="34720"/>
                  </a:lnTo>
                  <a:lnTo>
                    <a:pt x="22320" y="31084"/>
                  </a:lnTo>
                  <a:lnTo>
                    <a:pt x="23618" y="27073"/>
                  </a:lnTo>
                  <a:lnTo>
                    <a:pt x="25277" y="22811"/>
                  </a:lnTo>
                  <a:lnTo>
                    <a:pt x="26383" y="19176"/>
                  </a:lnTo>
                  <a:lnTo>
                    <a:pt x="27121" y="15959"/>
                  </a:lnTo>
                  <a:lnTo>
                    <a:pt x="27612" y="13021"/>
                  </a:lnTo>
                  <a:lnTo>
                    <a:pt x="28734" y="10268"/>
                  </a:lnTo>
                  <a:lnTo>
                    <a:pt x="30277" y="7640"/>
                  </a:lnTo>
                  <a:lnTo>
                    <a:pt x="3574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Annotation41"/>
            <p:cNvSpPr/>
            <p:nvPr/>
          </p:nvSpPr>
          <p:spPr>
            <a:xfrm>
              <a:off x="4787881" y="2228850"/>
              <a:ext cx="123896" cy="164307"/>
            </a:xfrm>
            <a:custGeom>
              <a:avLst/>
              <a:gdLst/>
              <a:ahLst/>
              <a:cxnLst/>
              <a:rect l="0" t="0" r="0" b="0"/>
              <a:pathLst>
                <a:path w="123896" h="164307">
                  <a:moveTo>
                    <a:pt x="70078" y="0"/>
                  </a:moveTo>
                  <a:lnTo>
                    <a:pt x="66283" y="0"/>
                  </a:lnTo>
                  <a:lnTo>
                    <a:pt x="64370" y="793"/>
                  </a:lnTo>
                  <a:lnTo>
                    <a:pt x="62301" y="2116"/>
                  </a:lnTo>
                  <a:lnTo>
                    <a:pt x="60128" y="3792"/>
                  </a:lnTo>
                  <a:lnTo>
                    <a:pt x="57884" y="4909"/>
                  </a:lnTo>
                  <a:lnTo>
                    <a:pt x="55594" y="5654"/>
                  </a:lnTo>
                  <a:lnTo>
                    <a:pt x="53273" y="6150"/>
                  </a:lnTo>
                  <a:lnTo>
                    <a:pt x="50931" y="7275"/>
                  </a:lnTo>
                  <a:lnTo>
                    <a:pt x="48576" y="8819"/>
                  </a:lnTo>
                  <a:lnTo>
                    <a:pt x="46211" y="10641"/>
                  </a:lnTo>
                  <a:lnTo>
                    <a:pt x="43840" y="12650"/>
                  </a:lnTo>
                  <a:lnTo>
                    <a:pt x="41466" y="14783"/>
                  </a:lnTo>
                  <a:lnTo>
                    <a:pt x="39088" y="16999"/>
                  </a:lnTo>
                  <a:lnTo>
                    <a:pt x="36709" y="20064"/>
                  </a:lnTo>
                  <a:lnTo>
                    <a:pt x="34328" y="23694"/>
                  </a:lnTo>
                  <a:lnTo>
                    <a:pt x="31947" y="27702"/>
                  </a:lnTo>
                  <a:lnTo>
                    <a:pt x="29565" y="31962"/>
                  </a:lnTo>
                  <a:lnTo>
                    <a:pt x="24800" y="40928"/>
                  </a:lnTo>
                  <a:lnTo>
                    <a:pt x="17652" y="54901"/>
                  </a:lnTo>
                  <a:lnTo>
                    <a:pt x="15269" y="58825"/>
                  </a:lnTo>
                  <a:lnTo>
                    <a:pt x="12886" y="62235"/>
                  </a:lnTo>
                  <a:lnTo>
                    <a:pt x="10504" y="65302"/>
                  </a:lnTo>
                  <a:lnTo>
                    <a:pt x="8120" y="68935"/>
                  </a:lnTo>
                  <a:lnTo>
                    <a:pt x="5737" y="72944"/>
                  </a:lnTo>
                  <a:lnTo>
                    <a:pt x="3354" y="77204"/>
                  </a:lnTo>
                  <a:lnTo>
                    <a:pt x="1766" y="80838"/>
                  </a:lnTo>
                  <a:lnTo>
                    <a:pt x="706" y="84054"/>
                  </a:lnTo>
                  <a:lnTo>
                    <a:pt x="0" y="86992"/>
                  </a:lnTo>
                  <a:lnTo>
                    <a:pt x="324" y="89745"/>
                  </a:lnTo>
                  <a:lnTo>
                    <a:pt x="1334" y="92373"/>
                  </a:lnTo>
                  <a:lnTo>
                    <a:pt x="2802" y="94919"/>
                  </a:lnTo>
                  <a:lnTo>
                    <a:pt x="4574" y="96617"/>
                  </a:lnTo>
                  <a:lnTo>
                    <a:pt x="6550" y="97749"/>
                  </a:lnTo>
                  <a:lnTo>
                    <a:pt x="8662" y="98503"/>
                  </a:lnTo>
                  <a:lnTo>
                    <a:pt x="10865" y="99006"/>
                  </a:lnTo>
                  <a:lnTo>
                    <a:pt x="13127" y="99341"/>
                  </a:lnTo>
                  <a:lnTo>
                    <a:pt x="15430" y="99565"/>
                  </a:lnTo>
                  <a:lnTo>
                    <a:pt x="18553" y="99714"/>
                  </a:lnTo>
                  <a:lnTo>
                    <a:pt x="26260" y="99880"/>
                  </a:lnTo>
                  <a:lnTo>
                    <a:pt x="82004" y="100011"/>
                  </a:lnTo>
                  <a:lnTo>
                    <a:pt x="85972" y="100805"/>
                  </a:lnTo>
                  <a:lnTo>
                    <a:pt x="89411" y="102128"/>
                  </a:lnTo>
                  <a:lnTo>
                    <a:pt x="92499" y="103804"/>
                  </a:lnTo>
                  <a:lnTo>
                    <a:pt x="96146" y="104921"/>
                  </a:lnTo>
                  <a:lnTo>
                    <a:pt x="100166" y="105666"/>
                  </a:lnTo>
                  <a:lnTo>
                    <a:pt x="104435" y="106163"/>
                  </a:lnTo>
                  <a:lnTo>
                    <a:pt x="108075" y="107287"/>
                  </a:lnTo>
                  <a:lnTo>
                    <a:pt x="111296" y="108831"/>
                  </a:lnTo>
                  <a:lnTo>
                    <a:pt x="114237" y="110654"/>
                  </a:lnTo>
                  <a:lnTo>
                    <a:pt x="116199" y="112663"/>
                  </a:lnTo>
                  <a:lnTo>
                    <a:pt x="117506" y="114796"/>
                  </a:lnTo>
                  <a:lnTo>
                    <a:pt x="118378" y="117011"/>
                  </a:lnTo>
                  <a:lnTo>
                    <a:pt x="121464" y="121590"/>
                  </a:lnTo>
                  <a:lnTo>
                    <a:pt x="123400" y="123922"/>
                  </a:lnTo>
                  <a:lnTo>
                    <a:pt x="123895" y="126271"/>
                  </a:lnTo>
                  <a:lnTo>
                    <a:pt x="123432" y="128630"/>
                  </a:lnTo>
                  <a:lnTo>
                    <a:pt x="121592" y="133369"/>
                  </a:lnTo>
                  <a:lnTo>
                    <a:pt x="120775" y="138121"/>
                  </a:lnTo>
                  <a:lnTo>
                    <a:pt x="119763" y="140499"/>
                  </a:lnTo>
                  <a:lnTo>
                    <a:pt x="116519" y="145258"/>
                  </a:lnTo>
                  <a:lnTo>
                    <a:pt x="114543" y="147639"/>
                  </a:lnTo>
                  <a:lnTo>
                    <a:pt x="112430" y="150019"/>
                  </a:lnTo>
                  <a:lnTo>
                    <a:pt x="110228" y="152400"/>
                  </a:lnTo>
                  <a:lnTo>
                    <a:pt x="107171" y="154781"/>
                  </a:lnTo>
                  <a:lnTo>
                    <a:pt x="103544" y="157162"/>
                  </a:lnTo>
                  <a:lnTo>
                    <a:pt x="99538" y="159543"/>
                  </a:lnTo>
                  <a:lnTo>
                    <a:pt x="96073" y="161131"/>
                  </a:lnTo>
                  <a:lnTo>
                    <a:pt x="92968" y="162189"/>
                  </a:lnTo>
                  <a:lnTo>
                    <a:pt x="90104" y="162894"/>
                  </a:lnTo>
                  <a:lnTo>
                    <a:pt x="87400" y="163365"/>
                  </a:lnTo>
                  <a:lnTo>
                    <a:pt x="84803" y="163679"/>
                  </a:lnTo>
                  <a:lnTo>
                    <a:pt x="82278" y="163887"/>
                  </a:lnTo>
                  <a:lnTo>
                    <a:pt x="79800" y="164027"/>
                  </a:lnTo>
                  <a:lnTo>
                    <a:pt x="70078" y="16430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Annotation42"/>
            <p:cNvSpPr/>
            <p:nvPr/>
          </p:nvSpPr>
          <p:spPr>
            <a:xfrm>
              <a:off x="4839601" y="2172692"/>
              <a:ext cx="147041" cy="127596"/>
            </a:xfrm>
            <a:custGeom>
              <a:avLst/>
              <a:gdLst/>
              <a:ahLst/>
              <a:cxnLst/>
              <a:rect l="0" t="0" r="0" b="0"/>
              <a:pathLst>
                <a:path w="147041" h="127596">
                  <a:moveTo>
                    <a:pt x="11209" y="6151"/>
                  </a:moveTo>
                  <a:lnTo>
                    <a:pt x="5054" y="6151"/>
                  </a:lnTo>
                  <a:lnTo>
                    <a:pt x="4723" y="5358"/>
                  </a:lnTo>
                  <a:lnTo>
                    <a:pt x="4355" y="2359"/>
                  </a:lnTo>
                  <a:lnTo>
                    <a:pt x="3463" y="1242"/>
                  </a:lnTo>
                  <a:lnTo>
                    <a:pt x="2073" y="497"/>
                  </a:lnTo>
                  <a:lnTo>
                    <a:pt x="353" y="0"/>
                  </a:lnTo>
                  <a:lnTo>
                    <a:pt x="0" y="463"/>
                  </a:lnTo>
                  <a:lnTo>
                    <a:pt x="558" y="1565"/>
                  </a:lnTo>
                  <a:lnTo>
                    <a:pt x="1726" y="3094"/>
                  </a:lnTo>
                  <a:lnTo>
                    <a:pt x="3299" y="4113"/>
                  </a:lnTo>
                  <a:lnTo>
                    <a:pt x="7164" y="5245"/>
                  </a:lnTo>
                  <a:lnTo>
                    <a:pt x="8513" y="6341"/>
                  </a:lnTo>
                  <a:lnTo>
                    <a:pt x="9411" y="7865"/>
                  </a:lnTo>
                  <a:lnTo>
                    <a:pt x="10011" y="9675"/>
                  </a:lnTo>
                  <a:lnTo>
                    <a:pt x="11205" y="11676"/>
                  </a:lnTo>
                  <a:lnTo>
                    <a:pt x="12795" y="13803"/>
                  </a:lnTo>
                  <a:lnTo>
                    <a:pt x="14649" y="16015"/>
                  </a:lnTo>
                  <a:lnTo>
                    <a:pt x="16680" y="18283"/>
                  </a:lnTo>
                  <a:lnTo>
                    <a:pt x="21055" y="22920"/>
                  </a:lnTo>
                  <a:lnTo>
                    <a:pt x="23333" y="26062"/>
                  </a:lnTo>
                  <a:lnTo>
                    <a:pt x="25646" y="29744"/>
                  </a:lnTo>
                  <a:lnTo>
                    <a:pt x="27983" y="33786"/>
                  </a:lnTo>
                  <a:lnTo>
                    <a:pt x="31129" y="37274"/>
                  </a:lnTo>
                  <a:lnTo>
                    <a:pt x="34816" y="40394"/>
                  </a:lnTo>
                  <a:lnTo>
                    <a:pt x="38862" y="43267"/>
                  </a:lnTo>
                  <a:lnTo>
                    <a:pt x="42354" y="46770"/>
                  </a:lnTo>
                  <a:lnTo>
                    <a:pt x="45476" y="50693"/>
                  </a:lnTo>
                  <a:lnTo>
                    <a:pt x="48351" y="54896"/>
                  </a:lnTo>
                  <a:lnTo>
                    <a:pt x="51858" y="59285"/>
                  </a:lnTo>
                  <a:lnTo>
                    <a:pt x="55783" y="63799"/>
                  </a:lnTo>
                  <a:lnTo>
                    <a:pt x="59989" y="68395"/>
                  </a:lnTo>
                  <a:lnTo>
                    <a:pt x="64382" y="72253"/>
                  </a:lnTo>
                  <a:lnTo>
                    <a:pt x="68899" y="75619"/>
                  </a:lnTo>
                  <a:lnTo>
                    <a:pt x="73499" y="78657"/>
                  </a:lnTo>
                  <a:lnTo>
                    <a:pt x="78155" y="81476"/>
                  </a:lnTo>
                  <a:lnTo>
                    <a:pt x="82846" y="84149"/>
                  </a:lnTo>
                  <a:lnTo>
                    <a:pt x="87564" y="86725"/>
                  </a:lnTo>
                  <a:lnTo>
                    <a:pt x="91502" y="90029"/>
                  </a:lnTo>
                  <a:lnTo>
                    <a:pt x="94922" y="93820"/>
                  </a:lnTo>
                  <a:lnTo>
                    <a:pt x="97997" y="97935"/>
                  </a:lnTo>
                  <a:lnTo>
                    <a:pt x="101635" y="101471"/>
                  </a:lnTo>
                  <a:lnTo>
                    <a:pt x="105649" y="104623"/>
                  </a:lnTo>
                  <a:lnTo>
                    <a:pt x="109914" y="107518"/>
                  </a:lnTo>
                  <a:lnTo>
                    <a:pt x="113552" y="110241"/>
                  </a:lnTo>
                  <a:lnTo>
                    <a:pt x="116771" y="112851"/>
                  </a:lnTo>
                  <a:lnTo>
                    <a:pt x="119712" y="115385"/>
                  </a:lnTo>
                  <a:lnTo>
                    <a:pt x="123261" y="117867"/>
                  </a:lnTo>
                  <a:lnTo>
                    <a:pt x="127215" y="120316"/>
                  </a:lnTo>
                  <a:lnTo>
                    <a:pt x="131440" y="122742"/>
                  </a:lnTo>
                  <a:lnTo>
                    <a:pt x="135051" y="124360"/>
                  </a:lnTo>
                  <a:lnTo>
                    <a:pt x="138253" y="125439"/>
                  </a:lnTo>
                  <a:lnTo>
                    <a:pt x="147040" y="12759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Annotation43"/>
            <p:cNvSpPr/>
            <p:nvPr/>
          </p:nvSpPr>
          <p:spPr>
            <a:xfrm>
              <a:off x="4908002" y="2185987"/>
              <a:ext cx="57193" cy="100014"/>
            </a:xfrm>
            <a:custGeom>
              <a:avLst/>
              <a:gdLst/>
              <a:ahLst/>
              <a:cxnLst/>
              <a:rect l="0" t="0" r="0" b="0"/>
              <a:pathLst>
                <a:path w="57193" h="100014">
                  <a:moveTo>
                    <a:pt x="0" y="100013"/>
                  </a:moveTo>
                  <a:lnTo>
                    <a:pt x="0" y="85578"/>
                  </a:lnTo>
                  <a:lnTo>
                    <a:pt x="794" y="82452"/>
                  </a:lnTo>
                  <a:lnTo>
                    <a:pt x="2118" y="79574"/>
                  </a:lnTo>
                  <a:lnTo>
                    <a:pt x="3795" y="76862"/>
                  </a:lnTo>
                  <a:lnTo>
                    <a:pt x="5707" y="74260"/>
                  </a:lnTo>
                  <a:lnTo>
                    <a:pt x="7777" y="71732"/>
                  </a:lnTo>
                  <a:lnTo>
                    <a:pt x="9950" y="69252"/>
                  </a:lnTo>
                  <a:lnTo>
                    <a:pt x="12194" y="66012"/>
                  </a:lnTo>
                  <a:lnTo>
                    <a:pt x="14483" y="62264"/>
                  </a:lnTo>
                  <a:lnTo>
                    <a:pt x="16805" y="58178"/>
                  </a:lnTo>
                  <a:lnTo>
                    <a:pt x="21502" y="49405"/>
                  </a:lnTo>
                  <a:lnTo>
                    <a:pt x="23867" y="44843"/>
                  </a:lnTo>
                  <a:lnTo>
                    <a:pt x="26237" y="41008"/>
                  </a:lnTo>
                  <a:lnTo>
                    <a:pt x="28612" y="37657"/>
                  </a:lnTo>
                  <a:lnTo>
                    <a:pt x="30990" y="34630"/>
                  </a:lnTo>
                  <a:lnTo>
                    <a:pt x="33369" y="31024"/>
                  </a:lnTo>
                  <a:lnTo>
                    <a:pt x="35750" y="27032"/>
                  </a:lnTo>
                  <a:lnTo>
                    <a:pt x="38131" y="22784"/>
                  </a:lnTo>
                  <a:lnTo>
                    <a:pt x="40513" y="19158"/>
                  </a:lnTo>
                  <a:lnTo>
                    <a:pt x="42896" y="15947"/>
                  </a:lnTo>
                  <a:lnTo>
                    <a:pt x="45278" y="13013"/>
                  </a:lnTo>
                  <a:lnTo>
                    <a:pt x="47661" y="10263"/>
                  </a:lnTo>
                  <a:lnTo>
                    <a:pt x="50044" y="7635"/>
                  </a:lnTo>
                  <a:lnTo>
                    <a:pt x="5719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Annotation44"/>
            <p:cNvSpPr/>
            <p:nvPr/>
          </p:nvSpPr>
          <p:spPr>
            <a:xfrm>
              <a:off x="4950896" y="2078831"/>
              <a:ext cx="85780" cy="121444"/>
            </a:xfrm>
            <a:custGeom>
              <a:avLst/>
              <a:gdLst/>
              <a:ahLst/>
              <a:cxnLst/>
              <a:rect l="0" t="0" r="0" b="0"/>
              <a:pathLst>
                <a:path w="85780" h="121444">
                  <a:moveTo>
                    <a:pt x="0" y="78581"/>
                  </a:moveTo>
                  <a:lnTo>
                    <a:pt x="7590" y="82374"/>
                  </a:lnTo>
                  <a:lnTo>
                    <a:pt x="9031" y="83491"/>
                  </a:lnTo>
                  <a:lnTo>
                    <a:pt x="9198" y="84235"/>
                  </a:lnTo>
                  <a:lnTo>
                    <a:pt x="8515" y="84732"/>
                  </a:lnTo>
                  <a:lnTo>
                    <a:pt x="8854" y="85063"/>
                  </a:lnTo>
                  <a:lnTo>
                    <a:pt x="11348" y="85431"/>
                  </a:lnTo>
                  <a:lnTo>
                    <a:pt x="13126" y="86322"/>
                  </a:lnTo>
                  <a:lnTo>
                    <a:pt x="15105" y="87710"/>
                  </a:lnTo>
                  <a:lnTo>
                    <a:pt x="17219" y="89430"/>
                  </a:lnTo>
                  <a:lnTo>
                    <a:pt x="19422" y="91370"/>
                  </a:lnTo>
                  <a:lnTo>
                    <a:pt x="21685" y="93457"/>
                  </a:lnTo>
                  <a:lnTo>
                    <a:pt x="23989" y="95642"/>
                  </a:lnTo>
                  <a:lnTo>
                    <a:pt x="27113" y="97893"/>
                  </a:lnTo>
                  <a:lnTo>
                    <a:pt x="30784" y="100187"/>
                  </a:lnTo>
                  <a:lnTo>
                    <a:pt x="34820" y="102510"/>
                  </a:lnTo>
                  <a:lnTo>
                    <a:pt x="38307" y="104059"/>
                  </a:lnTo>
                  <a:lnTo>
                    <a:pt x="41424" y="105091"/>
                  </a:lnTo>
                  <a:lnTo>
                    <a:pt x="44297" y="105779"/>
                  </a:lnTo>
                  <a:lnTo>
                    <a:pt x="47800" y="107032"/>
                  </a:lnTo>
                  <a:lnTo>
                    <a:pt x="51726" y="108661"/>
                  </a:lnTo>
                  <a:lnTo>
                    <a:pt x="55930" y="110540"/>
                  </a:lnTo>
                  <a:lnTo>
                    <a:pt x="59528" y="111794"/>
                  </a:lnTo>
                  <a:lnTo>
                    <a:pt x="62721" y="112629"/>
                  </a:lnTo>
                  <a:lnTo>
                    <a:pt x="65644" y="113186"/>
                  </a:lnTo>
                  <a:lnTo>
                    <a:pt x="68387" y="114351"/>
                  </a:lnTo>
                  <a:lnTo>
                    <a:pt x="71010" y="115921"/>
                  </a:lnTo>
                  <a:lnTo>
                    <a:pt x="77131" y="120353"/>
                  </a:lnTo>
                  <a:lnTo>
                    <a:pt x="78428" y="120716"/>
                  </a:lnTo>
                  <a:lnTo>
                    <a:pt x="80087" y="120959"/>
                  </a:lnTo>
                  <a:lnTo>
                    <a:pt x="85758" y="121441"/>
                  </a:lnTo>
                  <a:lnTo>
                    <a:pt x="85779" y="121443"/>
                  </a:lnTo>
                  <a:lnTo>
                    <a:pt x="75836" y="121443"/>
                  </a:lnTo>
                  <a:lnTo>
                    <a:pt x="72799" y="120650"/>
                  </a:lnTo>
                  <a:lnTo>
                    <a:pt x="69185" y="119327"/>
                  </a:lnTo>
                  <a:lnTo>
                    <a:pt x="65187" y="117651"/>
                  </a:lnTo>
                  <a:lnTo>
                    <a:pt x="61727" y="115740"/>
                  </a:lnTo>
                  <a:lnTo>
                    <a:pt x="58627" y="113673"/>
                  </a:lnTo>
                  <a:lnTo>
                    <a:pt x="55765" y="111501"/>
                  </a:lnTo>
                  <a:lnTo>
                    <a:pt x="53063" y="109259"/>
                  </a:lnTo>
                  <a:lnTo>
                    <a:pt x="50468" y="106970"/>
                  </a:lnTo>
                  <a:lnTo>
                    <a:pt x="45466" y="102311"/>
                  </a:lnTo>
                  <a:lnTo>
                    <a:pt x="40594" y="97594"/>
                  </a:lnTo>
                  <a:lnTo>
                    <a:pt x="38184" y="94432"/>
                  </a:lnTo>
                  <a:lnTo>
                    <a:pt x="35782" y="90735"/>
                  </a:lnTo>
                  <a:lnTo>
                    <a:pt x="33386" y="86684"/>
                  </a:lnTo>
                  <a:lnTo>
                    <a:pt x="30995" y="83189"/>
                  </a:lnTo>
                  <a:lnTo>
                    <a:pt x="28607" y="80066"/>
                  </a:lnTo>
                  <a:lnTo>
                    <a:pt x="26219" y="77189"/>
                  </a:lnTo>
                  <a:lnTo>
                    <a:pt x="23834" y="73685"/>
                  </a:lnTo>
                  <a:lnTo>
                    <a:pt x="21450" y="69760"/>
                  </a:lnTo>
                  <a:lnTo>
                    <a:pt x="19065" y="65557"/>
                  </a:lnTo>
                  <a:lnTo>
                    <a:pt x="17476" y="61167"/>
                  </a:lnTo>
                  <a:lnTo>
                    <a:pt x="16417" y="56653"/>
                  </a:lnTo>
                  <a:lnTo>
                    <a:pt x="15711" y="52056"/>
                  </a:lnTo>
                  <a:lnTo>
                    <a:pt x="15240" y="48198"/>
                  </a:lnTo>
                  <a:lnTo>
                    <a:pt x="14926" y="44832"/>
                  </a:lnTo>
                  <a:lnTo>
                    <a:pt x="14716" y="41794"/>
                  </a:lnTo>
                  <a:lnTo>
                    <a:pt x="14577" y="38181"/>
                  </a:lnTo>
                  <a:lnTo>
                    <a:pt x="14421" y="29934"/>
                  </a:lnTo>
                  <a:lnTo>
                    <a:pt x="15175" y="25512"/>
                  </a:lnTo>
                  <a:lnTo>
                    <a:pt x="16471" y="20977"/>
                  </a:lnTo>
                  <a:lnTo>
                    <a:pt x="18130" y="16366"/>
                  </a:lnTo>
                  <a:lnTo>
                    <a:pt x="20030" y="12498"/>
                  </a:lnTo>
                  <a:lnTo>
                    <a:pt x="22091" y="9126"/>
                  </a:lnTo>
                  <a:lnTo>
                    <a:pt x="28596"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Annotation45"/>
            <p:cNvSpPr/>
            <p:nvPr/>
          </p:nvSpPr>
          <p:spPr>
            <a:xfrm>
              <a:off x="5051010" y="2014661"/>
              <a:ext cx="85760" cy="128311"/>
            </a:xfrm>
            <a:custGeom>
              <a:avLst/>
              <a:gdLst/>
              <a:ahLst/>
              <a:cxnLst/>
              <a:rect l="0" t="0" r="0" b="0"/>
              <a:pathLst>
                <a:path w="85760" h="128311">
                  <a:moveTo>
                    <a:pt x="28567" y="71314"/>
                  </a:moveTo>
                  <a:lnTo>
                    <a:pt x="22412" y="65163"/>
                  </a:lnTo>
                  <a:lnTo>
                    <a:pt x="21860" y="62494"/>
                  </a:lnTo>
                  <a:lnTo>
                    <a:pt x="21615" y="58663"/>
                  </a:lnTo>
                  <a:lnTo>
                    <a:pt x="21506" y="54314"/>
                  </a:lnTo>
                  <a:lnTo>
                    <a:pt x="22271" y="52043"/>
                  </a:lnTo>
                  <a:lnTo>
                    <a:pt x="23575" y="49735"/>
                  </a:lnTo>
                  <a:lnTo>
                    <a:pt x="25240" y="47403"/>
                  </a:lnTo>
                  <a:lnTo>
                    <a:pt x="26349" y="45054"/>
                  </a:lnTo>
                  <a:lnTo>
                    <a:pt x="27088" y="42695"/>
                  </a:lnTo>
                  <a:lnTo>
                    <a:pt x="27581" y="40328"/>
                  </a:lnTo>
                  <a:lnTo>
                    <a:pt x="27910" y="37957"/>
                  </a:lnTo>
                  <a:lnTo>
                    <a:pt x="28130" y="35582"/>
                  </a:lnTo>
                  <a:lnTo>
                    <a:pt x="28275" y="33205"/>
                  </a:lnTo>
                  <a:lnTo>
                    <a:pt x="28438" y="28447"/>
                  </a:lnTo>
                  <a:lnTo>
                    <a:pt x="28542" y="18925"/>
                  </a:lnTo>
                  <a:lnTo>
                    <a:pt x="28565" y="4638"/>
                  </a:lnTo>
                  <a:lnTo>
                    <a:pt x="27772" y="3051"/>
                  </a:lnTo>
                  <a:lnTo>
                    <a:pt x="26448" y="1992"/>
                  </a:lnTo>
                  <a:lnTo>
                    <a:pt x="21713" y="0"/>
                  </a:lnTo>
                  <a:lnTo>
                    <a:pt x="21506" y="3705"/>
                  </a:lnTo>
                  <a:lnTo>
                    <a:pt x="20682" y="5604"/>
                  </a:lnTo>
                  <a:lnTo>
                    <a:pt x="19339" y="7663"/>
                  </a:lnTo>
                  <a:lnTo>
                    <a:pt x="17649" y="9830"/>
                  </a:lnTo>
                  <a:lnTo>
                    <a:pt x="16523" y="12068"/>
                  </a:lnTo>
                  <a:lnTo>
                    <a:pt x="15772" y="14354"/>
                  </a:lnTo>
                  <a:lnTo>
                    <a:pt x="15271" y="16672"/>
                  </a:lnTo>
                  <a:lnTo>
                    <a:pt x="14143" y="19804"/>
                  </a:lnTo>
                  <a:lnTo>
                    <a:pt x="12596" y="23480"/>
                  </a:lnTo>
                  <a:lnTo>
                    <a:pt x="10771" y="27518"/>
                  </a:lnTo>
                  <a:lnTo>
                    <a:pt x="9554" y="31798"/>
                  </a:lnTo>
                  <a:lnTo>
                    <a:pt x="8743" y="36239"/>
                  </a:lnTo>
                  <a:lnTo>
                    <a:pt x="8202" y="40787"/>
                  </a:lnTo>
                  <a:lnTo>
                    <a:pt x="7047" y="45406"/>
                  </a:lnTo>
                  <a:lnTo>
                    <a:pt x="5483" y="50073"/>
                  </a:lnTo>
                  <a:lnTo>
                    <a:pt x="3646" y="54772"/>
                  </a:lnTo>
                  <a:lnTo>
                    <a:pt x="2421" y="60286"/>
                  </a:lnTo>
                  <a:lnTo>
                    <a:pt x="1604" y="66343"/>
                  </a:lnTo>
                  <a:lnTo>
                    <a:pt x="1060" y="72762"/>
                  </a:lnTo>
                  <a:lnTo>
                    <a:pt x="697" y="78629"/>
                  </a:lnTo>
                  <a:lnTo>
                    <a:pt x="294" y="89382"/>
                  </a:lnTo>
                  <a:lnTo>
                    <a:pt x="68" y="100568"/>
                  </a:lnTo>
                  <a:lnTo>
                    <a:pt x="0" y="112702"/>
                  </a:lnTo>
                  <a:lnTo>
                    <a:pt x="785" y="116368"/>
                  </a:lnTo>
                  <a:lnTo>
                    <a:pt x="2103" y="119606"/>
                  </a:lnTo>
                  <a:lnTo>
                    <a:pt x="3776" y="122558"/>
                  </a:lnTo>
                  <a:lnTo>
                    <a:pt x="5685" y="124527"/>
                  </a:lnTo>
                  <a:lnTo>
                    <a:pt x="7752" y="125839"/>
                  </a:lnTo>
                  <a:lnTo>
                    <a:pt x="9924" y="126714"/>
                  </a:lnTo>
                  <a:lnTo>
                    <a:pt x="12167" y="127297"/>
                  </a:lnTo>
                  <a:lnTo>
                    <a:pt x="14456" y="127686"/>
                  </a:lnTo>
                  <a:lnTo>
                    <a:pt x="16777" y="127945"/>
                  </a:lnTo>
                  <a:lnTo>
                    <a:pt x="19913" y="128118"/>
                  </a:lnTo>
                  <a:lnTo>
                    <a:pt x="27633" y="128310"/>
                  </a:lnTo>
                  <a:lnTo>
                    <a:pt x="31122" y="127567"/>
                  </a:lnTo>
                  <a:lnTo>
                    <a:pt x="34242" y="126279"/>
                  </a:lnTo>
                  <a:lnTo>
                    <a:pt x="37117" y="124626"/>
                  </a:lnTo>
                  <a:lnTo>
                    <a:pt x="44547" y="120672"/>
                  </a:lnTo>
                  <a:lnTo>
                    <a:pt x="48753" y="118507"/>
                  </a:lnTo>
                  <a:lnTo>
                    <a:pt x="52350" y="116269"/>
                  </a:lnTo>
                  <a:lnTo>
                    <a:pt x="55543" y="113984"/>
                  </a:lnTo>
                  <a:lnTo>
                    <a:pt x="58466" y="111667"/>
                  </a:lnTo>
                  <a:lnTo>
                    <a:pt x="62004" y="109328"/>
                  </a:lnTo>
                  <a:lnTo>
                    <a:pt x="65951" y="106975"/>
                  </a:lnTo>
                  <a:lnTo>
                    <a:pt x="70170" y="104613"/>
                  </a:lnTo>
                  <a:lnTo>
                    <a:pt x="73779" y="102245"/>
                  </a:lnTo>
                  <a:lnTo>
                    <a:pt x="76977" y="99872"/>
                  </a:lnTo>
                  <a:lnTo>
                    <a:pt x="79905" y="97496"/>
                  </a:lnTo>
                  <a:lnTo>
                    <a:pt x="81856" y="95118"/>
                  </a:lnTo>
                  <a:lnTo>
                    <a:pt x="83157" y="92740"/>
                  </a:lnTo>
                  <a:lnTo>
                    <a:pt x="85759" y="8560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Annotation46"/>
            <p:cNvSpPr/>
            <p:nvPr/>
          </p:nvSpPr>
          <p:spPr>
            <a:xfrm>
              <a:off x="5129649" y="1971675"/>
              <a:ext cx="121505" cy="89499"/>
            </a:xfrm>
            <a:custGeom>
              <a:avLst/>
              <a:gdLst/>
              <a:ahLst/>
              <a:cxnLst/>
              <a:rect l="0" t="0" r="0" b="0"/>
              <a:pathLst>
                <a:path w="121505" h="89499">
                  <a:moveTo>
                    <a:pt x="35716" y="7143"/>
                  </a:moveTo>
                  <a:lnTo>
                    <a:pt x="31921" y="7143"/>
                  </a:lnTo>
                  <a:lnTo>
                    <a:pt x="30803" y="6349"/>
                  </a:lnTo>
                  <a:lnTo>
                    <a:pt x="30058" y="5027"/>
                  </a:lnTo>
                  <a:lnTo>
                    <a:pt x="28862" y="992"/>
                  </a:lnTo>
                  <a:lnTo>
                    <a:pt x="27969" y="661"/>
                  </a:lnTo>
                  <a:lnTo>
                    <a:pt x="24860" y="294"/>
                  </a:lnTo>
                  <a:lnTo>
                    <a:pt x="22919" y="196"/>
                  </a:lnTo>
                  <a:lnTo>
                    <a:pt x="14654" y="7"/>
                  </a:lnTo>
                  <a:lnTo>
                    <a:pt x="12322" y="2119"/>
                  </a:lnTo>
                  <a:lnTo>
                    <a:pt x="10588" y="3794"/>
                  </a:lnTo>
                  <a:lnTo>
                    <a:pt x="9433" y="5704"/>
                  </a:lnTo>
                  <a:lnTo>
                    <a:pt x="8662" y="7771"/>
                  </a:lnTo>
                  <a:lnTo>
                    <a:pt x="8148" y="9943"/>
                  </a:lnTo>
                  <a:lnTo>
                    <a:pt x="7011" y="12185"/>
                  </a:lnTo>
                  <a:lnTo>
                    <a:pt x="5459" y="14473"/>
                  </a:lnTo>
                  <a:lnTo>
                    <a:pt x="3630" y="16792"/>
                  </a:lnTo>
                  <a:lnTo>
                    <a:pt x="2410" y="19926"/>
                  </a:lnTo>
                  <a:lnTo>
                    <a:pt x="1597" y="23603"/>
                  </a:lnTo>
                  <a:lnTo>
                    <a:pt x="1056" y="27641"/>
                  </a:lnTo>
                  <a:lnTo>
                    <a:pt x="694" y="31127"/>
                  </a:lnTo>
                  <a:lnTo>
                    <a:pt x="453" y="34245"/>
                  </a:lnTo>
                  <a:lnTo>
                    <a:pt x="292" y="37117"/>
                  </a:lnTo>
                  <a:lnTo>
                    <a:pt x="114" y="44542"/>
                  </a:lnTo>
                  <a:lnTo>
                    <a:pt x="0" y="58451"/>
                  </a:lnTo>
                  <a:lnTo>
                    <a:pt x="785" y="61986"/>
                  </a:lnTo>
                  <a:lnTo>
                    <a:pt x="2103" y="65930"/>
                  </a:lnTo>
                  <a:lnTo>
                    <a:pt x="3776" y="70147"/>
                  </a:lnTo>
                  <a:lnTo>
                    <a:pt x="5685" y="73752"/>
                  </a:lnTo>
                  <a:lnTo>
                    <a:pt x="7752" y="76949"/>
                  </a:lnTo>
                  <a:lnTo>
                    <a:pt x="9924" y="79874"/>
                  </a:lnTo>
                  <a:lnTo>
                    <a:pt x="12167" y="81824"/>
                  </a:lnTo>
                  <a:lnTo>
                    <a:pt x="14456" y="83124"/>
                  </a:lnTo>
                  <a:lnTo>
                    <a:pt x="16777" y="83991"/>
                  </a:lnTo>
                  <a:lnTo>
                    <a:pt x="19118" y="85363"/>
                  </a:lnTo>
                  <a:lnTo>
                    <a:pt x="21474" y="87071"/>
                  </a:lnTo>
                  <a:lnTo>
                    <a:pt x="23838" y="89003"/>
                  </a:lnTo>
                  <a:lnTo>
                    <a:pt x="26209" y="89498"/>
                  </a:lnTo>
                  <a:lnTo>
                    <a:pt x="28583" y="89034"/>
                  </a:lnTo>
                  <a:lnTo>
                    <a:pt x="34307" y="86378"/>
                  </a:lnTo>
                  <a:lnTo>
                    <a:pt x="37209" y="83898"/>
                  </a:lnTo>
                  <a:lnTo>
                    <a:pt x="41145" y="80150"/>
                  </a:lnTo>
                  <a:lnTo>
                    <a:pt x="45543" y="75839"/>
                  </a:lnTo>
                  <a:lnTo>
                    <a:pt x="47034" y="73578"/>
                  </a:lnTo>
                  <a:lnTo>
                    <a:pt x="48027" y="71277"/>
                  </a:lnTo>
                  <a:lnTo>
                    <a:pt x="48690" y="68949"/>
                  </a:lnTo>
                  <a:lnTo>
                    <a:pt x="49132" y="65809"/>
                  </a:lnTo>
                  <a:lnTo>
                    <a:pt x="49426" y="62129"/>
                  </a:lnTo>
                  <a:lnTo>
                    <a:pt x="49753" y="54600"/>
                  </a:lnTo>
                  <a:lnTo>
                    <a:pt x="49937" y="45899"/>
                  </a:lnTo>
                  <a:lnTo>
                    <a:pt x="50011" y="20068"/>
                  </a:lnTo>
                  <a:lnTo>
                    <a:pt x="49218" y="17347"/>
                  </a:lnTo>
                  <a:lnTo>
                    <a:pt x="47895" y="14739"/>
                  </a:lnTo>
                  <a:lnTo>
                    <a:pt x="43859" y="8644"/>
                  </a:lnTo>
                  <a:lnTo>
                    <a:pt x="42733" y="8144"/>
                  </a:lnTo>
                  <a:lnTo>
                    <a:pt x="39365" y="7588"/>
                  </a:lnTo>
                  <a:lnTo>
                    <a:pt x="35745" y="7146"/>
                  </a:lnTo>
                  <a:lnTo>
                    <a:pt x="35725" y="10937"/>
                  </a:lnTo>
                  <a:lnTo>
                    <a:pt x="36517" y="12053"/>
                  </a:lnTo>
                  <a:lnTo>
                    <a:pt x="37838" y="12798"/>
                  </a:lnTo>
                  <a:lnTo>
                    <a:pt x="39514" y="13294"/>
                  </a:lnTo>
                  <a:lnTo>
                    <a:pt x="41426" y="14419"/>
                  </a:lnTo>
                  <a:lnTo>
                    <a:pt x="43494" y="15962"/>
                  </a:lnTo>
                  <a:lnTo>
                    <a:pt x="45668" y="17785"/>
                  </a:lnTo>
                  <a:lnTo>
                    <a:pt x="47911" y="19000"/>
                  </a:lnTo>
                  <a:lnTo>
                    <a:pt x="50201" y="19811"/>
                  </a:lnTo>
                  <a:lnTo>
                    <a:pt x="52522" y="20351"/>
                  </a:lnTo>
                  <a:lnTo>
                    <a:pt x="54863" y="21504"/>
                  </a:lnTo>
                  <a:lnTo>
                    <a:pt x="57218" y="23067"/>
                  </a:lnTo>
                  <a:lnTo>
                    <a:pt x="59583" y="24903"/>
                  </a:lnTo>
                  <a:lnTo>
                    <a:pt x="62748" y="26127"/>
                  </a:lnTo>
                  <a:lnTo>
                    <a:pt x="66447" y="26943"/>
                  </a:lnTo>
                  <a:lnTo>
                    <a:pt x="70501" y="27487"/>
                  </a:lnTo>
                  <a:lnTo>
                    <a:pt x="73998" y="27056"/>
                  </a:lnTo>
                  <a:lnTo>
                    <a:pt x="77125" y="25974"/>
                  </a:lnTo>
                  <a:lnTo>
                    <a:pt x="80003" y="24460"/>
                  </a:lnTo>
                  <a:lnTo>
                    <a:pt x="82716" y="23450"/>
                  </a:lnTo>
                  <a:lnTo>
                    <a:pt x="85319" y="22777"/>
                  </a:lnTo>
                  <a:lnTo>
                    <a:pt x="87849" y="22328"/>
                  </a:lnTo>
                  <a:lnTo>
                    <a:pt x="90330" y="21235"/>
                  </a:lnTo>
                  <a:lnTo>
                    <a:pt x="92778" y="19713"/>
                  </a:lnTo>
                  <a:lnTo>
                    <a:pt x="95205" y="17904"/>
                  </a:lnTo>
                  <a:lnTo>
                    <a:pt x="97616" y="15905"/>
                  </a:lnTo>
                  <a:lnTo>
                    <a:pt x="100018" y="13778"/>
                  </a:lnTo>
                  <a:lnTo>
                    <a:pt x="104806" y="9298"/>
                  </a:lnTo>
                  <a:lnTo>
                    <a:pt x="109582" y="4661"/>
                  </a:lnTo>
                  <a:lnTo>
                    <a:pt x="111967" y="3107"/>
                  </a:lnTo>
                  <a:lnTo>
                    <a:pt x="114352" y="2071"/>
                  </a:lnTo>
                  <a:lnTo>
                    <a:pt x="12150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Annotation47"/>
            <p:cNvSpPr/>
            <p:nvPr/>
          </p:nvSpPr>
          <p:spPr>
            <a:xfrm>
              <a:off x="5208556" y="1757486"/>
              <a:ext cx="228472" cy="178375"/>
            </a:xfrm>
            <a:custGeom>
              <a:avLst/>
              <a:gdLst/>
              <a:ahLst/>
              <a:cxnLst/>
              <a:rect l="0" t="0" r="0" b="0"/>
              <a:pathLst>
                <a:path w="228472" h="178375">
                  <a:moveTo>
                    <a:pt x="14001" y="135607"/>
                  </a:moveTo>
                  <a:lnTo>
                    <a:pt x="0" y="135607"/>
                  </a:lnTo>
                  <a:lnTo>
                    <a:pt x="4675" y="140517"/>
                  </a:lnTo>
                  <a:lnTo>
                    <a:pt x="23632" y="159518"/>
                  </a:lnTo>
                  <a:lnTo>
                    <a:pt x="25982" y="161072"/>
                  </a:lnTo>
                  <a:lnTo>
                    <a:pt x="33084" y="164055"/>
                  </a:lnTo>
                  <a:lnTo>
                    <a:pt x="39425" y="168819"/>
                  </a:lnTo>
                  <a:lnTo>
                    <a:pt x="44089" y="172947"/>
                  </a:lnTo>
                  <a:lnTo>
                    <a:pt x="49648" y="178374"/>
                  </a:lnTo>
                  <a:lnTo>
                    <a:pt x="49717" y="174649"/>
                  </a:lnTo>
                  <a:lnTo>
                    <a:pt x="48932" y="172747"/>
                  </a:lnTo>
                  <a:lnTo>
                    <a:pt x="45942" y="168518"/>
                  </a:lnTo>
                  <a:lnTo>
                    <a:pt x="44827" y="166279"/>
                  </a:lnTo>
                  <a:lnTo>
                    <a:pt x="43588" y="161675"/>
                  </a:lnTo>
                  <a:lnTo>
                    <a:pt x="40919" y="156982"/>
                  </a:lnTo>
                  <a:lnTo>
                    <a:pt x="37085" y="151457"/>
                  </a:lnTo>
                  <a:lnTo>
                    <a:pt x="34951" y="147761"/>
                  </a:lnTo>
                  <a:lnTo>
                    <a:pt x="32734" y="143710"/>
                  </a:lnTo>
                  <a:lnTo>
                    <a:pt x="30461" y="140215"/>
                  </a:lnTo>
                  <a:lnTo>
                    <a:pt x="28152" y="137092"/>
                  </a:lnTo>
                  <a:lnTo>
                    <a:pt x="25817" y="134215"/>
                  </a:lnTo>
                  <a:lnTo>
                    <a:pt x="23225" y="128903"/>
                  </a:lnTo>
                  <a:lnTo>
                    <a:pt x="22533" y="126376"/>
                  </a:lnTo>
                  <a:lnTo>
                    <a:pt x="22072" y="123103"/>
                  </a:lnTo>
                  <a:lnTo>
                    <a:pt x="21765" y="119333"/>
                  </a:lnTo>
                  <a:lnTo>
                    <a:pt x="21423" y="111706"/>
                  </a:lnTo>
                  <a:lnTo>
                    <a:pt x="21231" y="102949"/>
                  </a:lnTo>
                  <a:lnTo>
                    <a:pt x="21161" y="90453"/>
                  </a:lnTo>
                  <a:lnTo>
                    <a:pt x="21952" y="88835"/>
                  </a:lnTo>
                  <a:lnTo>
                    <a:pt x="23273" y="87757"/>
                  </a:lnTo>
                  <a:lnTo>
                    <a:pt x="24948" y="87039"/>
                  </a:lnTo>
                  <a:lnTo>
                    <a:pt x="26065" y="85766"/>
                  </a:lnTo>
                  <a:lnTo>
                    <a:pt x="26810" y="84123"/>
                  </a:lnTo>
                  <a:lnTo>
                    <a:pt x="27306" y="82235"/>
                  </a:lnTo>
                  <a:lnTo>
                    <a:pt x="28431" y="81769"/>
                  </a:lnTo>
                  <a:lnTo>
                    <a:pt x="29976" y="82253"/>
                  </a:lnTo>
                  <a:lnTo>
                    <a:pt x="31800" y="83369"/>
                  </a:lnTo>
                  <a:lnTo>
                    <a:pt x="35945" y="84609"/>
                  </a:lnTo>
                  <a:lnTo>
                    <a:pt x="42745" y="85307"/>
                  </a:lnTo>
                  <a:lnTo>
                    <a:pt x="45078" y="85405"/>
                  </a:lnTo>
                  <a:lnTo>
                    <a:pt x="51908" y="87630"/>
                  </a:lnTo>
                  <a:lnTo>
                    <a:pt x="55953" y="89335"/>
                  </a:lnTo>
                  <a:lnTo>
                    <a:pt x="62566" y="91229"/>
                  </a:lnTo>
                  <a:lnTo>
                    <a:pt x="65442" y="91734"/>
                  </a:lnTo>
                  <a:lnTo>
                    <a:pt x="70755" y="94412"/>
                  </a:lnTo>
                  <a:lnTo>
                    <a:pt x="73284" y="96238"/>
                  </a:lnTo>
                  <a:lnTo>
                    <a:pt x="74970" y="98248"/>
                  </a:lnTo>
                  <a:lnTo>
                    <a:pt x="76094" y="100383"/>
                  </a:lnTo>
                  <a:lnTo>
                    <a:pt x="76843" y="102599"/>
                  </a:lnTo>
                  <a:lnTo>
                    <a:pt x="78137" y="104077"/>
                  </a:lnTo>
                  <a:lnTo>
                    <a:pt x="79794" y="105062"/>
                  </a:lnTo>
                  <a:lnTo>
                    <a:pt x="83753" y="106157"/>
                  </a:lnTo>
                  <a:lnTo>
                    <a:pt x="88161" y="106643"/>
                  </a:lnTo>
                  <a:lnTo>
                    <a:pt x="89653" y="107567"/>
                  </a:lnTo>
                  <a:lnTo>
                    <a:pt x="90649" y="108976"/>
                  </a:lnTo>
                  <a:lnTo>
                    <a:pt x="91313" y="110709"/>
                  </a:lnTo>
                  <a:lnTo>
                    <a:pt x="91755" y="111071"/>
                  </a:lnTo>
                  <a:lnTo>
                    <a:pt x="92050" y="110519"/>
                  </a:lnTo>
                  <a:lnTo>
                    <a:pt x="92606" y="107236"/>
                  </a:lnTo>
                  <a:lnTo>
                    <a:pt x="92637" y="97107"/>
                  </a:lnTo>
                  <a:lnTo>
                    <a:pt x="91844" y="94065"/>
                  </a:lnTo>
                  <a:lnTo>
                    <a:pt x="90520" y="90450"/>
                  </a:lnTo>
                  <a:lnTo>
                    <a:pt x="88843" y="86452"/>
                  </a:lnTo>
                  <a:lnTo>
                    <a:pt x="87726" y="82993"/>
                  </a:lnTo>
                  <a:lnTo>
                    <a:pt x="86981" y="79894"/>
                  </a:lnTo>
                  <a:lnTo>
                    <a:pt x="86485" y="77034"/>
                  </a:lnTo>
                  <a:lnTo>
                    <a:pt x="83814" y="71739"/>
                  </a:lnTo>
                  <a:lnTo>
                    <a:pt x="81990" y="69216"/>
                  </a:lnTo>
                  <a:lnTo>
                    <a:pt x="80774" y="65946"/>
                  </a:lnTo>
                  <a:lnTo>
                    <a:pt x="79963" y="62179"/>
                  </a:lnTo>
                  <a:lnTo>
                    <a:pt x="79423" y="58080"/>
                  </a:lnTo>
                  <a:lnTo>
                    <a:pt x="79063" y="53760"/>
                  </a:lnTo>
                  <a:lnTo>
                    <a:pt x="78822" y="49292"/>
                  </a:lnTo>
                  <a:lnTo>
                    <a:pt x="78662" y="44726"/>
                  </a:lnTo>
                  <a:lnTo>
                    <a:pt x="79349" y="40889"/>
                  </a:lnTo>
                  <a:lnTo>
                    <a:pt x="80602" y="37537"/>
                  </a:lnTo>
                  <a:lnTo>
                    <a:pt x="82232" y="34508"/>
                  </a:lnTo>
                  <a:lnTo>
                    <a:pt x="84042" y="29026"/>
                  </a:lnTo>
                  <a:lnTo>
                    <a:pt x="84525" y="26453"/>
                  </a:lnTo>
                  <a:lnTo>
                    <a:pt x="87180" y="21478"/>
                  </a:lnTo>
                  <a:lnTo>
                    <a:pt x="91007" y="16621"/>
                  </a:lnTo>
                  <a:lnTo>
                    <a:pt x="95357" y="11816"/>
                  </a:lnTo>
                  <a:lnTo>
                    <a:pt x="99937" y="7034"/>
                  </a:lnTo>
                  <a:lnTo>
                    <a:pt x="102270" y="4648"/>
                  </a:lnTo>
                  <a:lnTo>
                    <a:pt x="104621" y="3058"/>
                  </a:lnTo>
                  <a:lnTo>
                    <a:pt x="109350" y="1290"/>
                  </a:lnTo>
                  <a:lnTo>
                    <a:pt x="116478" y="295"/>
                  </a:lnTo>
                  <a:lnTo>
                    <a:pt x="123358" y="62"/>
                  </a:lnTo>
                  <a:lnTo>
                    <a:pt x="127417" y="0"/>
                  </a:lnTo>
                  <a:lnTo>
                    <a:pt x="131711" y="752"/>
                  </a:lnTo>
                  <a:lnTo>
                    <a:pt x="136162" y="2048"/>
                  </a:lnTo>
                  <a:lnTo>
                    <a:pt x="140719" y="3705"/>
                  </a:lnTo>
                  <a:lnTo>
                    <a:pt x="144550" y="5604"/>
                  </a:lnTo>
                  <a:lnTo>
                    <a:pt x="154533" y="12068"/>
                  </a:lnTo>
                  <a:lnTo>
                    <a:pt x="158526" y="14354"/>
                  </a:lnTo>
                  <a:lnTo>
                    <a:pt x="167199" y="19011"/>
                  </a:lnTo>
                  <a:lnTo>
                    <a:pt x="176350" y="23726"/>
                  </a:lnTo>
                  <a:lnTo>
                    <a:pt x="180220" y="25301"/>
                  </a:lnTo>
                  <a:lnTo>
                    <a:pt x="186638" y="27051"/>
                  </a:lnTo>
                  <a:lnTo>
                    <a:pt x="192138" y="29945"/>
                  </a:lnTo>
                  <a:lnTo>
                    <a:pt x="194717" y="31829"/>
                  </a:lnTo>
                  <a:lnTo>
                    <a:pt x="201819" y="33921"/>
                  </a:lnTo>
                  <a:lnTo>
                    <a:pt x="205936" y="34479"/>
                  </a:lnTo>
                  <a:lnTo>
                    <a:pt x="212631" y="37215"/>
                  </a:lnTo>
                  <a:lnTo>
                    <a:pt x="218253" y="40284"/>
                  </a:lnTo>
                  <a:lnTo>
                    <a:pt x="225090" y="42011"/>
                  </a:lnTo>
                  <a:lnTo>
                    <a:pt x="228471" y="427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Annotation48"/>
            <p:cNvSpPr/>
            <p:nvPr/>
          </p:nvSpPr>
          <p:spPr>
            <a:xfrm>
              <a:off x="2099572" y="2928946"/>
              <a:ext cx="163296" cy="314012"/>
            </a:xfrm>
            <a:custGeom>
              <a:avLst/>
              <a:gdLst/>
              <a:ahLst/>
              <a:cxnLst/>
              <a:rect l="0" t="0" r="0" b="0"/>
              <a:pathLst>
                <a:path w="163296" h="314012">
                  <a:moveTo>
                    <a:pt x="141859" y="250022"/>
                  </a:moveTo>
                  <a:lnTo>
                    <a:pt x="138064" y="253815"/>
                  </a:lnTo>
                  <a:lnTo>
                    <a:pt x="136151" y="254932"/>
                  </a:lnTo>
                  <a:lnTo>
                    <a:pt x="131909" y="256173"/>
                  </a:lnTo>
                  <a:lnTo>
                    <a:pt x="127626" y="256970"/>
                  </a:lnTo>
                  <a:lnTo>
                    <a:pt x="124148" y="257079"/>
                  </a:lnTo>
                  <a:lnTo>
                    <a:pt x="122903" y="257901"/>
                  </a:lnTo>
                  <a:lnTo>
                    <a:pt x="122072" y="259244"/>
                  </a:lnTo>
                  <a:lnTo>
                    <a:pt x="121519" y="260933"/>
                  </a:lnTo>
                  <a:lnTo>
                    <a:pt x="121944" y="262058"/>
                  </a:lnTo>
                  <a:lnTo>
                    <a:pt x="123022" y="262809"/>
                  </a:lnTo>
                  <a:lnTo>
                    <a:pt x="124535" y="263309"/>
                  </a:lnTo>
                  <a:lnTo>
                    <a:pt x="124750" y="263643"/>
                  </a:lnTo>
                  <a:lnTo>
                    <a:pt x="124098" y="263865"/>
                  </a:lnTo>
                  <a:lnTo>
                    <a:pt x="122869" y="264013"/>
                  </a:lnTo>
                  <a:lnTo>
                    <a:pt x="122050" y="264906"/>
                  </a:lnTo>
                  <a:lnTo>
                    <a:pt x="121504" y="266295"/>
                  </a:lnTo>
                  <a:lnTo>
                    <a:pt x="121140" y="268014"/>
                  </a:lnTo>
                  <a:lnTo>
                    <a:pt x="120103" y="268367"/>
                  </a:lnTo>
                  <a:lnTo>
                    <a:pt x="118617" y="267808"/>
                  </a:lnTo>
                  <a:lnTo>
                    <a:pt x="114321" y="265001"/>
                  </a:lnTo>
                  <a:lnTo>
                    <a:pt x="109781" y="264514"/>
                  </a:lnTo>
                  <a:lnTo>
                    <a:pt x="106970" y="263652"/>
                  </a:lnTo>
                  <a:lnTo>
                    <a:pt x="103508" y="262284"/>
                  </a:lnTo>
                  <a:lnTo>
                    <a:pt x="99611" y="260578"/>
                  </a:lnTo>
                  <a:lnTo>
                    <a:pt x="96218" y="259441"/>
                  </a:lnTo>
                  <a:lnTo>
                    <a:pt x="93162" y="258683"/>
                  </a:lnTo>
                  <a:lnTo>
                    <a:pt x="90330" y="258177"/>
                  </a:lnTo>
                  <a:lnTo>
                    <a:pt x="87648" y="257046"/>
                  </a:lnTo>
                  <a:lnTo>
                    <a:pt x="82550" y="253673"/>
                  </a:lnTo>
                  <a:lnTo>
                    <a:pt x="77636" y="249528"/>
                  </a:lnTo>
                  <a:lnTo>
                    <a:pt x="75214" y="247312"/>
                  </a:lnTo>
                  <a:lnTo>
                    <a:pt x="72010" y="245834"/>
                  </a:lnTo>
                  <a:lnTo>
                    <a:pt x="68286" y="244849"/>
                  </a:lnTo>
                  <a:lnTo>
                    <a:pt x="64214" y="244192"/>
                  </a:lnTo>
                  <a:lnTo>
                    <a:pt x="60706" y="242960"/>
                  </a:lnTo>
                  <a:lnTo>
                    <a:pt x="57572" y="241345"/>
                  </a:lnTo>
                  <a:lnTo>
                    <a:pt x="54689" y="239475"/>
                  </a:lnTo>
                  <a:lnTo>
                    <a:pt x="51972" y="237435"/>
                  </a:lnTo>
                  <a:lnTo>
                    <a:pt x="49367" y="235280"/>
                  </a:lnTo>
                  <a:lnTo>
                    <a:pt x="46836" y="233050"/>
                  </a:lnTo>
                  <a:lnTo>
                    <a:pt x="43560" y="230770"/>
                  </a:lnTo>
                  <a:lnTo>
                    <a:pt x="39787" y="228456"/>
                  </a:lnTo>
                  <a:lnTo>
                    <a:pt x="35683" y="226120"/>
                  </a:lnTo>
                  <a:lnTo>
                    <a:pt x="32153" y="223768"/>
                  </a:lnTo>
                  <a:lnTo>
                    <a:pt x="29005" y="221407"/>
                  </a:lnTo>
                  <a:lnTo>
                    <a:pt x="26112" y="219039"/>
                  </a:lnTo>
                  <a:lnTo>
                    <a:pt x="23389" y="216667"/>
                  </a:lnTo>
                  <a:lnTo>
                    <a:pt x="20779" y="214292"/>
                  </a:lnTo>
                  <a:lnTo>
                    <a:pt x="15762" y="209536"/>
                  </a:lnTo>
                  <a:lnTo>
                    <a:pt x="10884" y="204776"/>
                  </a:lnTo>
                  <a:lnTo>
                    <a:pt x="9265" y="202396"/>
                  </a:lnTo>
                  <a:lnTo>
                    <a:pt x="6193" y="195253"/>
                  </a:lnTo>
                  <a:lnTo>
                    <a:pt x="2660" y="190491"/>
                  </a:lnTo>
                  <a:lnTo>
                    <a:pt x="1399" y="187316"/>
                  </a:lnTo>
                  <a:lnTo>
                    <a:pt x="0" y="179555"/>
                  </a:lnTo>
                  <a:lnTo>
                    <a:pt x="420" y="176056"/>
                  </a:lnTo>
                  <a:lnTo>
                    <a:pt x="1495" y="172930"/>
                  </a:lnTo>
                  <a:lnTo>
                    <a:pt x="3006" y="170053"/>
                  </a:lnTo>
                  <a:lnTo>
                    <a:pt x="4685" y="162622"/>
                  </a:lnTo>
                  <a:lnTo>
                    <a:pt x="6226" y="154028"/>
                  </a:lnTo>
                  <a:lnTo>
                    <a:pt x="9558" y="144916"/>
                  </a:lnTo>
                  <a:lnTo>
                    <a:pt x="11569" y="135575"/>
                  </a:lnTo>
                  <a:lnTo>
                    <a:pt x="12105" y="130862"/>
                  </a:lnTo>
                  <a:lnTo>
                    <a:pt x="14819" y="123508"/>
                  </a:lnTo>
                  <a:lnTo>
                    <a:pt x="19467" y="116006"/>
                  </a:lnTo>
                  <a:lnTo>
                    <a:pt x="26829" y="104735"/>
                  </a:lnTo>
                  <a:lnTo>
                    <a:pt x="30222" y="99983"/>
                  </a:lnTo>
                  <a:lnTo>
                    <a:pt x="33278" y="96021"/>
                  </a:lnTo>
                  <a:lnTo>
                    <a:pt x="36110" y="92586"/>
                  </a:lnTo>
                  <a:lnTo>
                    <a:pt x="39586" y="88708"/>
                  </a:lnTo>
                  <a:lnTo>
                    <a:pt x="47685" y="80167"/>
                  </a:lnTo>
                  <a:lnTo>
                    <a:pt x="52070" y="76460"/>
                  </a:lnTo>
                  <a:lnTo>
                    <a:pt x="56581" y="73196"/>
                  </a:lnTo>
                  <a:lnTo>
                    <a:pt x="61177" y="70225"/>
                  </a:lnTo>
                  <a:lnTo>
                    <a:pt x="65035" y="66658"/>
                  </a:lnTo>
                  <a:lnTo>
                    <a:pt x="68402" y="62692"/>
                  </a:lnTo>
                  <a:lnTo>
                    <a:pt x="71441" y="58460"/>
                  </a:lnTo>
                  <a:lnTo>
                    <a:pt x="74261" y="54845"/>
                  </a:lnTo>
                  <a:lnTo>
                    <a:pt x="76935" y="51642"/>
                  </a:lnTo>
                  <a:lnTo>
                    <a:pt x="82025" y="45172"/>
                  </a:lnTo>
                  <a:lnTo>
                    <a:pt x="86935" y="37005"/>
                  </a:lnTo>
                  <a:lnTo>
                    <a:pt x="89647" y="30200"/>
                  </a:lnTo>
                  <a:lnTo>
                    <a:pt x="90370" y="27274"/>
                  </a:lnTo>
                  <a:lnTo>
                    <a:pt x="93292" y="21906"/>
                  </a:lnTo>
                  <a:lnTo>
                    <a:pt x="95183" y="19364"/>
                  </a:lnTo>
                  <a:lnTo>
                    <a:pt x="97284" y="14422"/>
                  </a:lnTo>
                  <a:lnTo>
                    <a:pt x="98633" y="8574"/>
                  </a:lnTo>
                  <a:lnTo>
                    <a:pt x="103054" y="5658"/>
                  </a:lnTo>
                  <a:lnTo>
                    <a:pt x="112666" y="323"/>
                  </a:lnTo>
                  <a:lnTo>
                    <a:pt x="110879" y="138"/>
                  </a:lnTo>
                  <a:lnTo>
                    <a:pt x="106393" y="0"/>
                  </a:lnTo>
                  <a:lnTo>
                    <a:pt x="106151" y="7763"/>
                  </a:lnTo>
                  <a:lnTo>
                    <a:pt x="106139" y="9935"/>
                  </a:lnTo>
                  <a:lnTo>
                    <a:pt x="104006" y="16581"/>
                  </a:lnTo>
                  <a:lnTo>
                    <a:pt x="101206" y="24827"/>
                  </a:lnTo>
                  <a:lnTo>
                    <a:pt x="99961" y="33783"/>
                  </a:lnTo>
                  <a:lnTo>
                    <a:pt x="97290" y="40939"/>
                  </a:lnTo>
                  <a:lnTo>
                    <a:pt x="95465" y="43958"/>
                  </a:lnTo>
                  <a:lnTo>
                    <a:pt x="93438" y="51547"/>
                  </a:lnTo>
                  <a:lnTo>
                    <a:pt x="92897" y="55793"/>
                  </a:lnTo>
                  <a:lnTo>
                    <a:pt x="94415" y="64744"/>
                  </a:lnTo>
                  <a:lnTo>
                    <a:pt x="96943" y="74014"/>
                  </a:lnTo>
                  <a:lnTo>
                    <a:pt x="98066" y="83425"/>
                  </a:lnTo>
                  <a:lnTo>
                    <a:pt x="100684" y="92900"/>
                  </a:lnTo>
                  <a:lnTo>
                    <a:pt x="103701" y="102403"/>
                  </a:lnTo>
                  <a:lnTo>
                    <a:pt x="105041" y="111918"/>
                  </a:lnTo>
                  <a:lnTo>
                    <a:pt x="105637" y="121438"/>
                  </a:lnTo>
                  <a:lnTo>
                    <a:pt x="105796" y="126199"/>
                  </a:lnTo>
                  <a:lnTo>
                    <a:pt x="108091" y="135723"/>
                  </a:lnTo>
                  <a:lnTo>
                    <a:pt x="110964" y="145248"/>
                  </a:lnTo>
                  <a:lnTo>
                    <a:pt x="112241" y="154772"/>
                  </a:lnTo>
                  <a:lnTo>
                    <a:pt x="114927" y="164297"/>
                  </a:lnTo>
                  <a:lnTo>
                    <a:pt x="117974" y="173822"/>
                  </a:lnTo>
                  <a:lnTo>
                    <a:pt x="119329" y="183347"/>
                  </a:lnTo>
                  <a:lnTo>
                    <a:pt x="122049" y="192872"/>
                  </a:lnTo>
                  <a:lnTo>
                    <a:pt x="125906" y="202397"/>
                  </a:lnTo>
                  <a:lnTo>
                    <a:pt x="130268" y="211922"/>
                  </a:lnTo>
                  <a:lnTo>
                    <a:pt x="134854" y="219331"/>
                  </a:lnTo>
                  <a:lnTo>
                    <a:pt x="139540" y="226063"/>
                  </a:lnTo>
                  <a:lnTo>
                    <a:pt x="144270" y="234346"/>
                  </a:lnTo>
                  <a:lnTo>
                    <a:pt x="149021" y="241203"/>
                  </a:lnTo>
                  <a:lnTo>
                    <a:pt x="153780" y="246896"/>
                  </a:lnTo>
                  <a:lnTo>
                    <a:pt x="158543" y="252073"/>
                  </a:lnTo>
                  <a:lnTo>
                    <a:pt x="160130" y="254564"/>
                  </a:lnTo>
                  <a:lnTo>
                    <a:pt x="161895" y="259449"/>
                  </a:lnTo>
                  <a:lnTo>
                    <a:pt x="163027" y="269053"/>
                  </a:lnTo>
                  <a:lnTo>
                    <a:pt x="163251" y="278593"/>
                  </a:lnTo>
                  <a:lnTo>
                    <a:pt x="163295" y="288121"/>
                  </a:lnTo>
                  <a:lnTo>
                    <a:pt x="161710" y="290503"/>
                  </a:lnTo>
                  <a:lnTo>
                    <a:pt x="159065" y="292884"/>
                  </a:lnTo>
                  <a:lnTo>
                    <a:pt x="155713" y="295266"/>
                  </a:lnTo>
                  <a:lnTo>
                    <a:pt x="151889" y="297647"/>
                  </a:lnTo>
                  <a:lnTo>
                    <a:pt x="147751" y="300028"/>
                  </a:lnTo>
                  <a:lnTo>
                    <a:pt x="143404" y="302410"/>
                  </a:lnTo>
                  <a:lnTo>
                    <a:pt x="139712" y="303997"/>
                  </a:lnTo>
                  <a:lnTo>
                    <a:pt x="136456" y="305056"/>
                  </a:lnTo>
                  <a:lnTo>
                    <a:pt x="133491" y="305761"/>
                  </a:lnTo>
                  <a:lnTo>
                    <a:pt x="129926" y="306231"/>
                  </a:lnTo>
                  <a:lnTo>
                    <a:pt x="125960" y="306545"/>
                  </a:lnTo>
                  <a:lnTo>
                    <a:pt x="121728" y="306754"/>
                  </a:lnTo>
                  <a:lnTo>
                    <a:pt x="118906" y="307687"/>
                  </a:lnTo>
                  <a:lnTo>
                    <a:pt x="117025" y="309103"/>
                  </a:lnTo>
                  <a:lnTo>
                    <a:pt x="115771" y="310841"/>
                  </a:lnTo>
                  <a:lnTo>
                    <a:pt x="113346" y="311999"/>
                  </a:lnTo>
                  <a:lnTo>
                    <a:pt x="110142" y="312772"/>
                  </a:lnTo>
                  <a:lnTo>
                    <a:pt x="106416" y="313286"/>
                  </a:lnTo>
                  <a:lnTo>
                    <a:pt x="103138" y="313629"/>
                  </a:lnTo>
                  <a:lnTo>
                    <a:pt x="100158" y="313858"/>
                  </a:lnTo>
                  <a:lnTo>
                    <a:pt x="97378" y="314011"/>
                  </a:lnTo>
                  <a:lnTo>
                    <a:pt x="94729" y="313319"/>
                  </a:lnTo>
                  <a:lnTo>
                    <a:pt x="89669" y="310433"/>
                  </a:lnTo>
                  <a:lnTo>
                    <a:pt x="84772" y="308622"/>
                  </a:lnTo>
                  <a:lnTo>
                    <a:pt x="79948" y="307817"/>
                  </a:lnTo>
                  <a:lnTo>
                    <a:pt x="75156" y="307458"/>
                  </a:lnTo>
                  <a:lnTo>
                    <a:pt x="70369" y="3071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Annotation49"/>
            <p:cNvSpPr/>
            <p:nvPr/>
          </p:nvSpPr>
          <p:spPr>
            <a:xfrm>
              <a:off x="2177090" y="2971802"/>
              <a:ext cx="57192" cy="235742"/>
            </a:xfrm>
            <a:custGeom>
              <a:avLst/>
              <a:gdLst/>
              <a:ahLst/>
              <a:cxnLst/>
              <a:rect l="0" t="0" r="0" b="0"/>
              <a:pathLst>
                <a:path w="57192" h="235742">
                  <a:moveTo>
                    <a:pt x="28596" y="235741"/>
                  </a:moveTo>
                  <a:lnTo>
                    <a:pt x="28596" y="229591"/>
                  </a:lnTo>
                  <a:lnTo>
                    <a:pt x="29390" y="229259"/>
                  </a:lnTo>
                  <a:lnTo>
                    <a:pt x="30714" y="229039"/>
                  </a:lnTo>
                  <a:lnTo>
                    <a:pt x="32391" y="228892"/>
                  </a:lnTo>
                  <a:lnTo>
                    <a:pt x="33509" y="228000"/>
                  </a:lnTo>
                  <a:lnTo>
                    <a:pt x="34254" y="226612"/>
                  </a:lnTo>
                  <a:lnTo>
                    <a:pt x="35083" y="222952"/>
                  </a:lnTo>
                  <a:lnTo>
                    <a:pt x="35451" y="218680"/>
                  </a:lnTo>
                  <a:lnTo>
                    <a:pt x="36343" y="216429"/>
                  </a:lnTo>
                  <a:lnTo>
                    <a:pt x="37732" y="214136"/>
                  </a:lnTo>
                  <a:lnTo>
                    <a:pt x="39453" y="211812"/>
                  </a:lnTo>
                  <a:lnTo>
                    <a:pt x="41394" y="209470"/>
                  </a:lnTo>
                  <a:lnTo>
                    <a:pt x="43483" y="207115"/>
                  </a:lnTo>
                  <a:lnTo>
                    <a:pt x="45670" y="204750"/>
                  </a:lnTo>
                  <a:lnTo>
                    <a:pt x="47127" y="202380"/>
                  </a:lnTo>
                  <a:lnTo>
                    <a:pt x="48747" y="197631"/>
                  </a:lnTo>
                  <a:lnTo>
                    <a:pt x="49973" y="195253"/>
                  </a:lnTo>
                  <a:lnTo>
                    <a:pt x="51585" y="192874"/>
                  </a:lnTo>
                  <a:lnTo>
                    <a:pt x="53454" y="190494"/>
                  </a:lnTo>
                  <a:lnTo>
                    <a:pt x="54700" y="188114"/>
                  </a:lnTo>
                  <a:lnTo>
                    <a:pt x="56085" y="183353"/>
                  </a:lnTo>
                  <a:lnTo>
                    <a:pt x="56864" y="176209"/>
                  </a:lnTo>
                  <a:lnTo>
                    <a:pt x="57095" y="169066"/>
                  </a:lnTo>
                  <a:lnTo>
                    <a:pt x="57191" y="129849"/>
                  </a:lnTo>
                  <a:lnTo>
                    <a:pt x="56397" y="126253"/>
                  </a:lnTo>
                  <a:lnTo>
                    <a:pt x="55074" y="123061"/>
                  </a:lnTo>
                  <a:lnTo>
                    <a:pt x="53396" y="120140"/>
                  </a:lnTo>
                  <a:lnTo>
                    <a:pt x="52279" y="117399"/>
                  </a:lnTo>
                  <a:lnTo>
                    <a:pt x="51037" y="112236"/>
                  </a:lnTo>
                  <a:lnTo>
                    <a:pt x="49911" y="108954"/>
                  </a:lnTo>
                  <a:lnTo>
                    <a:pt x="48366" y="105179"/>
                  </a:lnTo>
                  <a:lnTo>
                    <a:pt x="46542" y="101075"/>
                  </a:lnTo>
                  <a:lnTo>
                    <a:pt x="45326" y="97545"/>
                  </a:lnTo>
                  <a:lnTo>
                    <a:pt x="43975" y="91506"/>
                  </a:lnTo>
                  <a:lnTo>
                    <a:pt x="42820" y="87990"/>
                  </a:lnTo>
                  <a:lnTo>
                    <a:pt x="41256" y="84059"/>
                  </a:lnTo>
                  <a:lnTo>
                    <a:pt x="39419" y="79851"/>
                  </a:lnTo>
                  <a:lnTo>
                    <a:pt x="38195" y="76252"/>
                  </a:lnTo>
                  <a:lnTo>
                    <a:pt x="36834" y="70136"/>
                  </a:lnTo>
                  <a:lnTo>
                    <a:pt x="35677" y="66600"/>
                  </a:lnTo>
                  <a:lnTo>
                    <a:pt x="34111" y="62656"/>
                  </a:lnTo>
                  <a:lnTo>
                    <a:pt x="32273" y="58438"/>
                  </a:lnTo>
                  <a:lnTo>
                    <a:pt x="31047" y="54833"/>
                  </a:lnTo>
                  <a:lnTo>
                    <a:pt x="29685" y="48710"/>
                  </a:lnTo>
                  <a:lnTo>
                    <a:pt x="27734" y="45966"/>
                  </a:lnTo>
                  <a:lnTo>
                    <a:pt x="24844" y="43343"/>
                  </a:lnTo>
                  <a:lnTo>
                    <a:pt x="21329" y="40801"/>
                  </a:lnTo>
                  <a:lnTo>
                    <a:pt x="18985" y="38312"/>
                  </a:lnTo>
                  <a:lnTo>
                    <a:pt x="17423" y="35859"/>
                  </a:lnTo>
                  <a:lnTo>
                    <a:pt x="16381" y="33430"/>
                  </a:lnTo>
                  <a:lnTo>
                    <a:pt x="14892" y="31017"/>
                  </a:lnTo>
                  <a:lnTo>
                    <a:pt x="13106" y="28615"/>
                  </a:lnTo>
                  <a:lnTo>
                    <a:pt x="11120" y="26219"/>
                  </a:lnTo>
                  <a:lnTo>
                    <a:pt x="9002" y="23829"/>
                  </a:lnTo>
                  <a:lnTo>
                    <a:pt x="4531" y="19056"/>
                  </a:lnTo>
                  <a:lnTo>
                    <a:pt x="3021" y="16672"/>
                  </a:lnTo>
                  <a:lnTo>
                    <a:pt x="1343" y="11906"/>
                  </a:lnTo>
                  <a:lnTo>
                    <a:pt x="398" y="8553"/>
                  </a:lnTo>
                  <a:lnTo>
                    <a:pt x="53" y="1673"/>
                  </a:lnTo>
                  <a:lnTo>
                    <a:pt x="0" y="6"/>
                  </a:lnTo>
                  <a:lnTo>
                    <a:pt x="3796" y="0"/>
                  </a:lnTo>
                  <a:lnTo>
                    <a:pt x="4913" y="793"/>
                  </a:lnTo>
                  <a:lnTo>
                    <a:pt x="5659" y="2115"/>
                  </a:lnTo>
                  <a:lnTo>
                    <a:pt x="6487" y="5701"/>
                  </a:lnTo>
                  <a:lnTo>
                    <a:pt x="6953" y="12183"/>
                  </a:lnTo>
                  <a:lnTo>
                    <a:pt x="7062" y="16790"/>
                  </a:lnTo>
                  <a:lnTo>
                    <a:pt x="7885" y="19130"/>
                  </a:lnTo>
                  <a:lnTo>
                    <a:pt x="9229" y="21484"/>
                  </a:lnTo>
                  <a:lnTo>
                    <a:pt x="10919" y="23846"/>
                  </a:lnTo>
                  <a:lnTo>
                    <a:pt x="12839" y="27009"/>
                  </a:lnTo>
                  <a:lnTo>
                    <a:pt x="14914" y="30706"/>
                  </a:lnTo>
                  <a:lnTo>
                    <a:pt x="17092" y="34757"/>
                  </a:lnTo>
                  <a:lnTo>
                    <a:pt x="18544" y="39046"/>
                  </a:lnTo>
                  <a:lnTo>
                    <a:pt x="19511" y="43492"/>
                  </a:lnTo>
                  <a:lnTo>
                    <a:pt x="20157" y="48044"/>
                  </a:lnTo>
                  <a:lnTo>
                    <a:pt x="22176" y="52666"/>
                  </a:lnTo>
                  <a:lnTo>
                    <a:pt x="25110" y="57335"/>
                  </a:lnTo>
                  <a:lnTo>
                    <a:pt x="28655" y="62035"/>
                  </a:lnTo>
                  <a:lnTo>
                    <a:pt x="31018" y="66755"/>
                  </a:lnTo>
                  <a:lnTo>
                    <a:pt x="32594" y="71490"/>
                  </a:lnTo>
                  <a:lnTo>
                    <a:pt x="33644" y="76234"/>
                  </a:lnTo>
                  <a:lnTo>
                    <a:pt x="35139" y="80985"/>
                  </a:lnTo>
                  <a:lnTo>
                    <a:pt x="36929" y="85739"/>
                  </a:lnTo>
                  <a:lnTo>
                    <a:pt x="38918" y="90496"/>
                  </a:lnTo>
                  <a:lnTo>
                    <a:pt x="41037" y="95254"/>
                  </a:lnTo>
                  <a:lnTo>
                    <a:pt x="45511" y="104776"/>
                  </a:lnTo>
                  <a:lnTo>
                    <a:pt x="47022" y="108744"/>
                  </a:lnTo>
                  <a:lnTo>
                    <a:pt x="48700" y="115269"/>
                  </a:lnTo>
                  <a:lnTo>
                    <a:pt x="49942" y="118913"/>
                  </a:lnTo>
                  <a:lnTo>
                    <a:pt x="51564" y="122931"/>
                  </a:lnTo>
                  <a:lnTo>
                    <a:pt x="53440" y="127197"/>
                  </a:lnTo>
                  <a:lnTo>
                    <a:pt x="54691" y="131628"/>
                  </a:lnTo>
                  <a:lnTo>
                    <a:pt x="55524" y="136170"/>
                  </a:lnTo>
                  <a:lnTo>
                    <a:pt x="56080" y="140785"/>
                  </a:lnTo>
                  <a:lnTo>
                    <a:pt x="56698" y="148030"/>
                  </a:lnTo>
                  <a:lnTo>
                    <a:pt x="56972" y="153896"/>
                  </a:lnTo>
                  <a:lnTo>
                    <a:pt x="57094" y="159149"/>
                  </a:lnTo>
                  <a:lnTo>
                    <a:pt x="57191" y="191377"/>
                  </a:lnTo>
                  <a:lnTo>
                    <a:pt x="56397" y="192672"/>
                  </a:lnTo>
                  <a:lnTo>
                    <a:pt x="55074" y="194328"/>
                  </a:lnTo>
                  <a:lnTo>
                    <a:pt x="51037" y="198897"/>
                  </a:lnTo>
                  <a:lnTo>
                    <a:pt x="49911" y="199272"/>
                  </a:lnTo>
                  <a:lnTo>
                    <a:pt x="48366" y="199523"/>
                  </a:lnTo>
                  <a:lnTo>
                    <a:pt x="46542" y="199689"/>
                  </a:lnTo>
                  <a:lnTo>
                    <a:pt x="44532" y="199800"/>
                  </a:lnTo>
                  <a:lnTo>
                    <a:pt x="37059" y="199993"/>
                  </a:lnTo>
                  <a:lnTo>
                    <a:pt x="21447" y="2000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Annotation50"/>
            <p:cNvSpPr/>
            <p:nvPr/>
          </p:nvSpPr>
          <p:spPr>
            <a:xfrm>
              <a:off x="2105698" y="3065000"/>
              <a:ext cx="64244" cy="92411"/>
            </a:xfrm>
            <a:custGeom>
              <a:avLst/>
              <a:gdLst/>
              <a:ahLst/>
              <a:cxnLst/>
              <a:rect l="0" t="0" r="0" b="0"/>
              <a:pathLst>
                <a:path w="64244" h="92411">
                  <a:moveTo>
                    <a:pt x="64243" y="71106"/>
                  </a:moveTo>
                  <a:lnTo>
                    <a:pt x="64243" y="67313"/>
                  </a:lnTo>
                  <a:lnTo>
                    <a:pt x="63449" y="65402"/>
                  </a:lnTo>
                  <a:lnTo>
                    <a:pt x="62125" y="63335"/>
                  </a:lnTo>
                  <a:lnTo>
                    <a:pt x="58088" y="58106"/>
                  </a:lnTo>
                  <a:lnTo>
                    <a:pt x="56963" y="56883"/>
                  </a:lnTo>
                  <a:lnTo>
                    <a:pt x="51583" y="51369"/>
                  </a:lnTo>
                  <a:lnTo>
                    <a:pt x="47231" y="46988"/>
                  </a:lnTo>
                  <a:lnTo>
                    <a:pt x="45753" y="43915"/>
                  </a:lnTo>
                  <a:lnTo>
                    <a:pt x="44768" y="40278"/>
                  </a:lnTo>
                  <a:lnTo>
                    <a:pt x="44110" y="36267"/>
                  </a:lnTo>
                  <a:lnTo>
                    <a:pt x="43672" y="32799"/>
                  </a:lnTo>
                  <a:lnTo>
                    <a:pt x="43380" y="29693"/>
                  </a:lnTo>
                  <a:lnTo>
                    <a:pt x="43186" y="26828"/>
                  </a:lnTo>
                  <a:lnTo>
                    <a:pt x="43056" y="24125"/>
                  </a:lnTo>
                  <a:lnTo>
                    <a:pt x="42912" y="19005"/>
                  </a:lnTo>
                  <a:lnTo>
                    <a:pt x="42801" y="5334"/>
                  </a:lnTo>
                  <a:lnTo>
                    <a:pt x="42799" y="3445"/>
                  </a:lnTo>
                  <a:lnTo>
                    <a:pt x="42004" y="2186"/>
                  </a:lnTo>
                  <a:lnTo>
                    <a:pt x="40680" y="1347"/>
                  </a:lnTo>
                  <a:lnTo>
                    <a:pt x="36641" y="0"/>
                  </a:lnTo>
                  <a:lnTo>
                    <a:pt x="38207" y="1932"/>
                  </a:lnTo>
                  <a:lnTo>
                    <a:pt x="39737" y="3559"/>
                  </a:lnTo>
                  <a:lnTo>
                    <a:pt x="39963" y="5437"/>
                  </a:lnTo>
                  <a:lnTo>
                    <a:pt x="39318" y="7483"/>
                  </a:lnTo>
                  <a:lnTo>
                    <a:pt x="38095" y="9640"/>
                  </a:lnTo>
                  <a:lnTo>
                    <a:pt x="38867" y="11873"/>
                  </a:lnTo>
                  <a:lnTo>
                    <a:pt x="40971" y="14155"/>
                  </a:lnTo>
                  <a:lnTo>
                    <a:pt x="43963" y="16470"/>
                  </a:lnTo>
                  <a:lnTo>
                    <a:pt x="45957" y="19600"/>
                  </a:lnTo>
                  <a:lnTo>
                    <a:pt x="47286" y="23275"/>
                  </a:lnTo>
                  <a:lnTo>
                    <a:pt x="48173" y="27312"/>
                  </a:lnTo>
                  <a:lnTo>
                    <a:pt x="48763" y="31591"/>
                  </a:lnTo>
                  <a:lnTo>
                    <a:pt x="49157" y="36032"/>
                  </a:lnTo>
                  <a:lnTo>
                    <a:pt x="49595" y="44405"/>
                  </a:lnTo>
                  <a:lnTo>
                    <a:pt x="49790" y="50772"/>
                  </a:lnTo>
                  <a:lnTo>
                    <a:pt x="49941" y="80303"/>
                  </a:lnTo>
                  <a:lnTo>
                    <a:pt x="49148" y="82793"/>
                  </a:lnTo>
                  <a:lnTo>
                    <a:pt x="47825" y="85248"/>
                  </a:lnTo>
                  <a:lnTo>
                    <a:pt x="42884" y="92410"/>
                  </a:lnTo>
                  <a:lnTo>
                    <a:pt x="42835" y="90364"/>
                  </a:lnTo>
                  <a:lnTo>
                    <a:pt x="42804" y="86375"/>
                  </a:lnTo>
                  <a:lnTo>
                    <a:pt x="42007" y="85254"/>
                  </a:lnTo>
                  <a:lnTo>
                    <a:pt x="40682" y="83713"/>
                  </a:lnTo>
                  <a:lnTo>
                    <a:pt x="39003" y="81892"/>
                  </a:lnTo>
                  <a:lnTo>
                    <a:pt x="37885" y="79884"/>
                  </a:lnTo>
                  <a:lnTo>
                    <a:pt x="37139" y="77752"/>
                  </a:lnTo>
                  <a:lnTo>
                    <a:pt x="36642" y="75536"/>
                  </a:lnTo>
                  <a:lnTo>
                    <a:pt x="36310" y="73266"/>
                  </a:lnTo>
                  <a:lnTo>
                    <a:pt x="36089" y="70958"/>
                  </a:lnTo>
                  <a:lnTo>
                    <a:pt x="35942" y="68626"/>
                  </a:lnTo>
                  <a:lnTo>
                    <a:pt x="35050" y="67072"/>
                  </a:lnTo>
                  <a:lnTo>
                    <a:pt x="33660" y="66035"/>
                  </a:lnTo>
                  <a:lnTo>
                    <a:pt x="31940" y="65344"/>
                  </a:lnTo>
                  <a:lnTo>
                    <a:pt x="29998" y="64090"/>
                  </a:lnTo>
                  <a:lnTo>
                    <a:pt x="27910" y="62459"/>
                  </a:lnTo>
                  <a:lnTo>
                    <a:pt x="25723" y="60579"/>
                  </a:lnTo>
                  <a:lnTo>
                    <a:pt x="23471" y="59326"/>
                  </a:lnTo>
                  <a:lnTo>
                    <a:pt x="21175" y="58490"/>
                  </a:lnTo>
                  <a:lnTo>
                    <a:pt x="18850" y="57933"/>
                  </a:lnTo>
                  <a:lnTo>
                    <a:pt x="16506" y="57561"/>
                  </a:lnTo>
                  <a:lnTo>
                    <a:pt x="14149" y="57314"/>
                  </a:lnTo>
                  <a:lnTo>
                    <a:pt x="8453" y="56916"/>
                  </a:lnTo>
                  <a:lnTo>
                    <a:pt x="5556" y="56862"/>
                  </a:lnTo>
                  <a:lnTo>
                    <a:pt x="3672" y="56847"/>
                  </a:lnTo>
                  <a:lnTo>
                    <a:pt x="2415" y="57631"/>
                  </a:lnTo>
                  <a:lnTo>
                    <a:pt x="1578" y="58948"/>
                  </a:lnTo>
                  <a:lnTo>
                    <a:pt x="233" y="62972"/>
                  </a:lnTo>
                  <a:lnTo>
                    <a:pt x="123" y="62508"/>
                  </a:lnTo>
                  <a:lnTo>
                    <a:pt x="0" y="59876"/>
                  </a:lnTo>
                  <a:lnTo>
                    <a:pt x="762" y="58063"/>
                  </a:lnTo>
                  <a:lnTo>
                    <a:pt x="2064" y="56061"/>
                  </a:lnTo>
                  <a:lnTo>
                    <a:pt x="3727" y="53932"/>
                  </a:lnTo>
                  <a:lnTo>
                    <a:pt x="4835" y="51719"/>
                  </a:lnTo>
                  <a:lnTo>
                    <a:pt x="5574" y="49450"/>
                  </a:lnTo>
                  <a:lnTo>
                    <a:pt x="6066" y="47144"/>
                  </a:lnTo>
                  <a:lnTo>
                    <a:pt x="6395" y="44812"/>
                  </a:lnTo>
                  <a:lnTo>
                    <a:pt x="6614" y="42464"/>
                  </a:lnTo>
                  <a:lnTo>
                    <a:pt x="6760" y="40105"/>
                  </a:lnTo>
                  <a:lnTo>
                    <a:pt x="6922" y="35367"/>
                  </a:lnTo>
                  <a:lnTo>
                    <a:pt x="6965" y="32993"/>
                  </a:lnTo>
                  <a:lnTo>
                    <a:pt x="7788" y="29822"/>
                  </a:lnTo>
                  <a:lnTo>
                    <a:pt x="9131" y="26121"/>
                  </a:lnTo>
                  <a:lnTo>
                    <a:pt x="13199" y="16359"/>
                  </a:lnTo>
                  <a:lnTo>
                    <a:pt x="13533" y="14764"/>
                  </a:lnTo>
                  <a:lnTo>
                    <a:pt x="13755" y="12907"/>
                  </a:lnTo>
                  <a:lnTo>
                    <a:pt x="13904" y="10875"/>
                  </a:lnTo>
                  <a:lnTo>
                    <a:pt x="14002" y="8727"/>
                  </a:lnTo>
                  <a:lnTo>
                    <a:pt x="14112" y="4224"/>
                  </a:lnTo>
                  <a:lnTo>
                    <a:pt x="14936" y="2705"/>
                  </a:lnTo>
                  <a:lnTo>
                    <a:pt x="16280" y="1693"/>
                  </a:lnTo>
                  <a:lnTo>
                    <a:pt x="17970" y="1018"/>
                  </a:lnTo>
                  <a:lnTo>
                    <a:pt x="19890" y="1362"/>
                  </a:lnTo>
                  <a:lnTo>
                    <a:pt x="21966" y="2385"/>
                  </a:lnTo>
                  <a:lnTo>
                    <a:pt x="24143" y="3860"/>
                  </a:lnTo>
                  <a:lnTo>
                    <a:pt x="26389" y="4844"/>
                  </a:lnTo>
                  <a:lnTo>
                    <a:pt x="28681" y="5500"/>
                  </a:lnTo>
                  <a:lnTo>
                    <a:pt x="31003" y="5937"/>
                  </a:lnTo>
                  <a:lnTo>
                    <a:pt x="33345" y="7023"/>
                  </a:lnTo>
                  <a:lnTo>
                    <a:pt x="35701" y="8540"/>
                  </a:lnTo>
                  <a:lnTo>
                    <a:pt x="38066" y="10346"/>
                  </a:lnTo>
                  <a:lnTo>
                    <a:pt x="40438" y="12342"/>
                  </a:lnTo>
                  <a:lnTo>
                    <a:pt x="42812" y="14468"/>
                  </a:lnTo>
                  <a:lnTo>
                    <a:pt x="45190" y="16678"/>
                  </a:lnTo>
                  <a:lnTo>
                    <a:pt x="46775" y="19740"/>
                  </a:lnTo>
                  <a:lnTo>
                    <a:pt x="47832" y="23368"/>
                  </a:lnTo>
                  <a:lnTo>
                    <a:pt x="48536" y="27374"/>
                  </a:lnTo>
                  <a:lnTo>
                    <a:pt x="49800" y="30045"/>
                  </a:lnTo>
                  <a:lnTo>
                    <a:pt x="51437" y="31826"/>
                  </a:lnTo>
                  <a:lnTo>
                    <a:pt x="57094" y="353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501131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Results</a:t>
            </a:r>
          </a:p>
        </p:txBody>
      </p:sp>
      <p:sp>
        <p:nvSpPr>
          <p:cNvPr id="3" name="Content Placeholder 2"/>
          <p:cNvSpPr>
            <a:spLocks noGrp="1"/>
          </p:cNvSpPr>
          <p:nvPr>
            <p:ph idx="1"/>
          </p:nvPr>
        </p:nvSpPr>
        <p:spPr/>
        <p:txBody>
          <a:bodyPr/>
          <a:lstStyle/>
          <a:p>
            <a:r>
              <a:rPr lang="en-CA" dirty="0"/>
              <a:t>The candle did not stay lit </a:t>
            </a:r>
          </a:p>
        </p:txBody>
      </p:sp>
    </p:spTree>
    <p:extLst>
      <p:ext uri="{BB962C8B-B14F-4D97-AF65-F5344CB8AC3E}">
        <p14:creationId xmlns:p14="http://schemas.microsoft.com/office/powerpoint/2010/main" val="169526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1462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2667" y="31705"/>
            <a:ext cx="6984362" cy="7020567"/>
          </a:xfrm>
          <a:prstGeom prst="rect">
            <a:avLst/>
          </a:prstGeom>
        </p:spPr>
      </p:pic>
    </p:spTree>
    <p:extLst>
      <p:ext uri="{BB962C8B-B14F-4D97-AF65-F5344CB8AC3E}">
        <p14:creationId xmlns:p14="http://schemas.microsoft.com/office/powerpoint/2010/main" val="369962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Inferences </a:t>
            </a:r>
          </a:p>
        </p:txBody>
      </p:sp>
      <p:sp>
        <p:nvSpPr>
          <p:cNvPr id="3" name="Content Placeholder 2"/>
          <p:cNvSpPr>
            <a:spLocks noGrp="1"/>
          </p:cNvSpPr>
          <p:nvPr>
            <p:ph idx="1"/>
          </p:nvPr>
        </p:nvSpPr>
        <p:spPr/>
        <p:txBody>
          <a:bodyPr>
            <a:normAutofit/>
          </a:bodyPr>
          <a:lstStyle/>
          <a:p>
            <a:pPr lvl="0"/>
            <a:r>
              <a:rPr lang="en-CA" dirty="0"/>
              <a:t>Air is </a:t>
            </a:r>
            <a:r>
              <a:rPr lang="en-CA" b="1" dirty="0">
                <a:solidFill>
                  <a:srgbClr val="FF0000"/>
                </a:solidFill>
              </a:rPr>
              <a:t>fluid</a:t>
            </a:r>
            <a:r>
              <a:rPr lang="en-CA" dirty="0"/>
              <a:t>, so it travels around the can to blow out the candle</a:t>
            </a:r>
          </a:p>
          <a:p>
            <a:pPr lvl="0"/>
            <a:r>
              <a:rPr lang="en-CA" dirty="0"/>
              <a:t>A fluid: </a:t>
            </a:r>
            <a:r>
              <a:rPr lang="en-CA" b="1" dirty="0">
                <a:solidFill>
                  <a:srgbClr val="FF0000"/>
                </a:solidFill>
              </a:rPr>
              <a:t>is a substance that flows and takes on the shape of its container</a:t>
            </a:r>
          </a:p>
          <a:p>
            <a:pPr lvl="0"/>
            <a:r>
              <a:rPr lang="en-CA" dirty="0"/>
              <a:t>When air moves faster it has </a:t>
            </a:r>
            <a:r>
              <a:rPr lang="en-CA" b="1" dirty="0">
                <a:solidFill>
                  <a:srgbClr val="FF0000"/>
                </a:solidFill>
              </a:rPr>
              <a:t>less</a:t>
            </a:r>
            <a:r>
              <a:rPr lang="en-CA" dirty="0"/>
              <a:t> air pressure</a:t>
            </a:r>
          </a:p>
          <a:p>
            <a:pPr lvl="0"/>
            <a:r>
              <a:rPr lang="en-CA" dirty="0"/>
              <a:t>The regular air pressure of the room forces the fast moving air around the can </a:t>
            </a:r>
          </a:p>
          <a:p>
            <a:endParaRPr lang="en-CA" dirty="0"/>
          </a:p>
        </p:txBody>
      </p:sp>
    </p:spTree>
    <p:extLst>
      <p:ext uri="{BB962C8B-B14F-4D97-AF65-F5344CB8AC3E}">
        <p14:creationId xmlns:p14="http://schemas.microsoft.com/office/powerpoint/2010/main" val="222006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2991"/>
            <a:ext cx="7583488" cy="1421841"/>
          </a:xfrm>
        </p:spPr>
        <p:txBody>
          <a:bodyPr/>
          <a:lstStyle/>
          <a:p>
            <a:r>
              <a:rPr lang="en-US" sz="4000" dirty="0"/>
              <a:t>Air is so Massive and Dense (Mass and Density)</a:t>
            </a:r>
          </a:p>
        </p:txBody>
      </p:sp>
      <p:sp>
        <p:nvSpPr>
          <p:cNvPr id="3" name="Content Placeholder 2"/>
          <p:cNvSpPr>
            <a:spLocks noGrp="1"/>
          </p:cNvSpPr>
          <p:nvPr>
            <p:ph idx="1"/>
          </p:nvPr>
        </p:nvSpPr>
        <p:spPr>
          <a:xfrm>
            <a:off x="779463" y="1454832"/>
            <a:ext cx="7583488" cy="5159860"/>
          </a:xfrm>
        </p:spPr>
        <p:txBody>
          <a:bodyPr>
            <a:normAutofit fontScale="62500" lnSpcReduction="20000"/>
          </a:bodyPr>
          <a:lstStyle/>
          <a:p>
            <a:r>
              <a:rPr lang="en-US" sz="3300" dirty="0"/>
              <a:t>Mass refers to the amount of matter in an object</a:t>
            </a:r>
          </a:p>
          <a:p>
            <a:r>
              <a:rPr lang="en-US" sz="3300" dirty="0"/>
              <a:t>Density refers to how tightly or how loosely packed the molecules of an object are.</a:t>
            </a:r>
          </a:p>
          <a:p>
            <a:r>
              <a:rPr lang="en-US" sz="3300" dirty="0"/>
              <a:t>Density= mass/volume</a:t>
            </a:r>
          </a:p>
          <a:p>
            <a:r>
              <a:rPr lang="en-US" sz="3300" dirty="0"/>
              <a:t>Take two bottles of the exact same size. One is filled with water and the other with air. We know that the bottle filled with air is heavier, that is because water is more dense then air. Water’s molecules are closer together than air’s. </a:t>
            </a:r>
          </a:p>
          <a:p>
            <a:r>
              <a:rPr lang="en-US" sz="3300" dirty="0"/>
              <a:t>Two balloons are attached to a straw, one at each end. One is filled with air the other is not. What would happen to the straw? Which balloon would be heavier? </a:t>
            </a:r>
          </a:p>
          <a:p>
            <a:r>
              <a:rPr lang="en-US" sz="3300" dirty="0"/>
              <a:t>What happens to air at sea level? How much pressure is air exerting? What about at the top of a mountain? How much pressure is air exerting there?</a:t>
            </a:r>
          </a:p>
          <a:p>
            <a:endParaRPr lang="en-US" dirty="0"/>
          </a:p>
        </p:txBody>
      </p:sp>
    </p:spTree>
    <p:extLst>
      <p:ext uri="{BB962C8B-B14F-4D97-AF65-F5344CB8AC3E}">
        <p14:creationId xmlns:p14="http://schemas.microsoft.com/office/powerpoint/2010/main" val="22206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2485"/>
            <a:ext cx="9144000" cy="6742395"/>
          </a:xfrm>
          <a:prstGeom prst="rect">
            <a:avLst/>
          </a:prstGeom>
        </p:spPr>
      </p:pic>
    </p:spTree>
    <p:extLst>
      <p:ext uri="{BB962C8B-B14F-4D97-AF65-F5344CB8AC3E}">
        <p14:creationId xmlns:p14="http://schemas.microsoft.com/office/powerpoint/2010/main" val="350908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4317"/>
            <a:ext cx="9144000" cy="6485674"/>
          </a:xfrm>
          <a:prstGeom prst="rect">
            <a:avLst/>
          </a:prstGeom>
        </p:spPr>
      </p:pic>
    </p:spTree>
    <p:extLst>
      <p:ext uri="{BB962C8B-B14F-4D97-AF65-F5344CB8AC3E}">
        <p14:creationId xmlns:p14="http://schemas.microsoft.com/office/powerpoint/2010/main" val="2482726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83" y="0"/>
            <a:ext cx="9187394" cy="6858000"/>
          </a:xfrm>
          <a:prstGeom prst="rect">
            <a:avLst/>
          </a:prstGeom>
        </p:spPr>
      </p:pic>
    </p:spTree>
    <p:extLst>
      <p:ext uri="{BB962C8B-B14F-4D97-AF65-F5344CB8AC3E}">
        <p14:creationId xmlns:p14="http://schemas.microsoft.com/office/powerpoint/2010/main" val="110619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is a Fluid </a:t>
            </a:r>
          </a:p>
        </p:txBody>
      </p:sp>
      <p:sp>
        <p:nvSpPr>
          <p:cNvPr id="3" name="Content Placeholder 2"/>
          <p:cNvSpPr>
            <a:spLocks noGrp="1"/>
          </p:cNvSpPr>
          <p:nvPr>
            <p:ph idx="1"/>
          </p:nvPr>
        </p:nvSpPr>
        <p:spPr>
          <a:xfrm>
            <a:off x="779463" y="1567072"/>
            <a:ext cx="7583488" cy="5163088"/>
          </a:xfrm>
        </p:spPr>
        <p:txBody>
          <a:bodyPr>
            <a:normAutofit fontScale="85000" lnSpcReduction="10000"/>
          </a:bodyPr>
          <a:lstStyle/>
          <a:p>
            <a:r>
              <a:rPr lang="en-US" dirty="0"/>
              <a:t>Air can expand, contract, or be compressed. </a:t>
            </a:r>
          </a:p>
          <a:p>
            <a:r>
              <a:rPr lang="en-US" dirty="0"/>
              <a:t>Air is a fluid. Fluids are gases or liquids.</a:t>
            </a:r>
          </a:p>
          <a:p>
            <a:r>
              <a:rPr lang="en-US" dirty="0"/>
              <a:t>The molecules in fluids are not fixed (they can MOVE AROUND and SLIDE PAST EACH OTHER)</a:t>
            </a:r>
          </a:p>
          <a:p>
            <a:r>
              <a:rPr lang="en-US" dirty="0"/>
              <a:t>Fluids take the shape of whatever the a poured/put in to. </a:t>
            </a:r>
          </a:p>
          <a:p>
            <a:r>
              <a:rPr lang="en-US" dirty="0"/>
              <a:t>Fluids flow from areas of high pressure to areas of low pressure.</a:t>
            </a:r>
          </a:p>
          <a:p>
            <a:r>
              <a:rPr lang="en-US" dirty="0"/>
              <a:t>Pressure or temperature changes in fluids lead to density changes</a:t>
            </a:r>
          </a:p>
          <a:p>
            <a:r>
              <a:rPr lang="en-US" dirty="0"/>
              <a:t>The warmer it is the further  apart the molecules get (expand) making air less dense, the colder it gets the closer the molecules (contract) the more dense air becomes</a:t>
            </a:r>
          </a:p>
          <a:p>
            <a:r>
              <a:rPr lang="en-US" dirty="0"/>
              <a:t>Warm air rises because it is less dense then cold air</a:t>
            </a:r>
          </a:p>
          <a:p>
            <a:endParaRPr lang="en-US" dirty="0"/>
          </a:p>
        </p:txBody>
      </p:sp>
    </p:spTree>
    <p:extLst>
      <p:ext uri="{BB962C8B-B14F-4D97-AF65-F5344CB8AC3E}">
        <p14:creationId xmlns:p14="http://schemas.microsoft.com/office/powerpoint/2010/main" val="1532999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75398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1495"/>
            <a:ext cx="9144000" cy="6940990"/>
          </a:xfrm>
          <a:prstGeom prst="rect">
            <a:avLst/>
          </a:prstGeom>
        </p:spPr>
      </p:pic>
    </p:spTree>
    <p:extLst>
      <p:ext uri="{BB962C8B-B14F-4D97-AF65-F5344CB8AC3E}">
        <p14:creationId xmlns:p14="http://schemas.microsoft.com/office/powerpoint/2010/main" val="2397587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Compressed Air</a:t>
            </a:r>
          </a:p>
        </p:txBody>
      </p:sp>
      <p:sp>
        <p:nvSpPr>
          <p:cNvPr id="3" name="Content Placeholder 2"/>
          <p:cNvSpPr>
            <a:spLocks noGrp="1"/>
          </p:cNvSpPr>
          <p:nvPr>
            <p:ph idx="1"/>
          </p:nvPr>
        </p:nvSpPr>
        <p:spPr/>
        <p:txBody>
          <a:bodyPr/>
          <a:lstStyle/>
          <a:p>
            <a:r>
              <a:rPr lang="en-US" dirty="0"/>
              <a:t>Air can be compressed (SQUISHED) into smaller spaces by forcing the molecules closer together than normal. </a:t>
            </a:r>
          </a:p>
          <a:p>
            <a:r>
              <a:rPr lang="en-US" dirty="0"/>
              <a:t>Molecules that make up gases are far apart so they can be compressed using pressure.</a:t>
            </a:r>
          </a:p>
          <a:p>
            <a:r>
              <a:rPr lang="en-US" dirty="0"/>
              <a:t>Some examples: Aerosol Spray cans (hairspray), soccer balls, basketballs, bike tires, scuba tanks, power tools. </a:t>
            </a:r>
          </a:p>
        </p:txBody>
      </p:sp>
    </p:spTree>
    <p:extLst>
      <p:ext uri="{BB962C8B-B14F-4D97-AF65-F5344CB8AC3E}">
        <p14:creationId xmlns:p14="http://schemas.microsoft.com/office/powerpoint/2010/main" val="3147610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70479"/>
            <a:ext cx="9144000" cy="6986258"/>
          </a:xfrm>
          <a:prstGeom prst="rect">
            <a:avLst/>
          </a:prstGeom>
        </p:spPr>
      </p:pic>
    </p:spTree>
    <p:extLst>
      <p:ext uri="{BB962C8B-B14F-4D97-AF65-F5344CB8AC3E}">
        <p14:creationId xmlns:p14="http://schemas.microsoft.com/office/powerpoint/2010/main" val="425017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2500" y="604673"/>
            <a:ext cx="7226300" cy="5819129"/>
          </a:xfrm>
          <a:prstGeom prst="rect">
            <a:avLst/>
          </a:prstGeom>
        </p:spPr>
      </p:pic>
    </p:spTree>
    <p:extLst>
      <p:ext uri="{BB962C8B-B14F-4D97-AF65-F5344CB8AC3E}">
        <p14:creationId xmlns:p14="http://schemas.microsoft.com/office/powerpoint/2010/main" val="1633117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93"/>
            <a:ext cx="9144000" cy="6854234"/>
          </a:xfrm>
          <a:prstGeom prst="rect">
            <a:avLst/>
          </a:prstGeom>
        </p:spPr>
      </p:pic>
    </p:spTree>
    <p:extLst>
      <p:ext uri="{BB962C8B-B14F-4D97-AF65-F5344CB8AC3E}">
        <p14:creationId xmlns:p14="http://schemas.microsoft.com/office/powerpoint/2010/main" val="4263120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BERnoulli’s</a:t>
            </a:r>
            <a:r>
              <a:rPr lang="en-US" dirty="0"/>
              <a:t> principle </a:t>
            </a:r>
          </a:p>
        </p:txBody>
      </p:sp>
      <p:sp>
        <p:nvSpPr>
          <p:cNvPr id="3" name="Content Placeholder 2"/>
          <p:cNvSpPr>
            <a:spLocks noGrp="1"/>
          </p:cNvSpPr>
          <p:nvPr>
            <p:ph idx="1"/>
          </p:nvPr>
        </p:nvSpPr>
        <p:spPr/>
        <p:txBody>
          <a:bodyPr/>
          <a:lstStyle/>
          <a:p>
            <a:r>
              <a:rPr lang="en-US" dirty="0"/>
              <a:t>AS THE SPEED OF A MOVING FLUID INCREASES THE PRESSURE WITHIN THE FLUID DECREASES</a:t>
            </a:r>
          </a:p>
          <a:p>
            <a:r>
              <a:rPr lang="en-US" dirty="0"/>
              <a:t>The wing of an airplane is shaped like an airfoil. It is designed like this so that air flows over the top of the wing faster than it flows under the wing. </a:t>
            </a:r>
          </a:p>
          <a:p>
            <a:r>
              <a:rPr lang="en-US" dirty="0"/>
              <a:t>Air pressure on the top of the wing would be lower and under the wing would be significantly higher causing a push on the wing upwards…CREATING LIFT! </a:t>
            </a:r>
          </a:p>
        </p:txBody>
      </p:sp>
    </p:spTree>
    <p:extLst>
      <p:ext uri="{BB962C8B-B14F-4D97-AF65-F5344CB8AC3E}">
        <p14:creationId xmlns:p14="http://schemas.microsoft.com/office/powerpoint/2010/main" val="2840992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378"/>
            <a:ext cx="9197968" cy="6830622"/>
          </a:xfrm>
          <a:prstGeom prst="rect">
            <a:avLst/>
          </a:prstGeom>
        </p:spPr>
      </p:pic>
    </p:spTree>
    <p:extLst>
      <p:ext uri="{BB962C8B-B14F-4D97-AF65-F5344CB8AC3E}">
        <p14:creationId xmlns:p14="http://schemas.microsoft.com/office/powerpoint/2010/main" val="2037853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7632"/>
            <a:ext cx="9158483" cy="6850368"/>
          </a:xfrm>
          <a:prstGeom prst="rect">
            <a:avLst/>
          </a:prstGeom>
        </p:spPr>
      </p:pic>
    </p:spTree>
    <p:extLst>
      <p:ext uri="{BB962C8B-B14F-4D97-AF65-F5344CB8AC3E}">
        <p14:creationId xmlns:p14="http://schemas.microsoft.com/office/powerpoint/2010/main" val="3488786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388" y="1524000"/>
            <a:ext cx="6499225" cy="1725613"/>
          </a:xfrm>
        </p:spPr>
        <p:txBody>
          <a:bodyPr/>
          <a:lstStyle/>
          <a:p>
            <a:pPr fontAlgn="auto">
              <a:spcAft>
                <a:spcPts val="0"/>
              </a:spcAft>
              <a:defRPr/>
            </a:pPr>
            <a:r>
              <a:rPr lang="en-US" dirty="0"/>
              <a:t>Flight and Streamlining Basics</a:t>
            </a:r>
          </a:p>
        </p:txBody>
      </p:sp>
      <p:sp>
        <p:nvSpPr>
          <p:cNvPr id="3" name="Subtitle 2"/>
          <p:cNvSpPr>
            <a:spLocks noGrp="1"/>
          </p:cNvSpPr>
          <p:nvPr>
            <p:ph type="subTitle" idx="1"/>
          </p:nvPr>
        </p:nvSpPr>
        <p:spPr>
          <a:xfrm>
            <a:off x="1322388" y="3298825"/>
            <a:ext cx="6499225" cy="917575"/>
          </a:xfrm>
        </p:spPr>
        <p:txBody>
          <a:bodyPr/>
          <a:lstStyle/>
          <a:p>
            <a:pPr>
              <a:buClr>
                <a:srgbClr val="6FB7D7"/>
              </a:buClr>
              <a:buFont typeface="Wingdings 2" charset="0"/>
              <a:buNone/>
            </a:pPr>
            <a:endParaRPr lang="en-US">
              <a:solidFill>
                <a:srgbClr val="898989"/>
              </a:solidFill>
              <a:latin typeface="News Gothic MT" charset="0"/>
              <a:ea typeface="ＭＳ Ｐゴシック" charset="0"/>
              <a:cs typeface="ＭＳ Ｐゴシック" charset="0"/>
            </a:endParaRPr>
          </a:p>
        </p:txBody>
      </p:sp>
    </p:spTree>
    <p:extLst>
      <p:ext uri="{BB962C8B-B14F-4D97-AF65-F5344CB8AC3E}">
        <p14:creationId xmlns:p14="http://schemas.microsoft.com/office/powerpoint/2010/main" val="832577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atin typeface="News Gothic MT" charset="0"/>
              </a:rPr>
              <a:t>Important Vocabulary</a:t>
            </a:r>
          </a:p>
        </p:txBody>
      </p:sp>
      <p:sp>
        <p:nvSpPr>
          <p:cNvPr id="15363" name="Content Placeholder 2"/>
          <p:cNvSpPr>
            <a:spLocks noGrp="1"/>
          </p:cNvSpPr>
          <p:nvPr>
            <p:ph idx="1"/>
          </p:nvPr>
        </p:nvSpPr>
        <p:spPr/>
        <p:txBody>
          <a:bodyPr/>
          <a:lstStyle/>
          <a:p>
            <a:r>
              <a:rPr lang="en-US">
                <a:latin typeface="News Gothic MT" charset="0"/>
              </a:rPr>
              <a:t>Accelerate: Go faster</a:t>
            </a:r>
          </a:p>
          <a:p>
            <a:r>
              <a:rPr lang="en-US">
                <a:latin typeface="News Gothic MT" charset="0"/>
              </a:rPr>
              <a:t>Decelerate: Slow down</a:t>
            </a:r>
          </a:p>
          <a:p>
            <a:r>
              <a:rPr lang="en-US">
                <a:latin typeface="News Gothic MT" charset="0"/>
              </a:rPr>
              <a:t>Ascend: Go up</a:t>
            </a:r>
          </a:p>
          <a:p>
            <a:r>
              <a:rPr lang="en-US">
                <a:latin typeface="News Gothic MT" charset="0"/>
              </a:rPr>
              <a:t>Descend: Go down</a:t>
            </a:r>
          </a:p>
          <a:p>
            <a:r>
              <a:rPr lang="en-US">
                <a:latin typeface="News Gothic MT" charset="0"/>
              </a:rPr>
              <a:t>Propulsion: What gives an object the force to move forward</a:t>
            </a:r>
          </a:p>
          <a:p>
            <a:r>
              <a:rPr lang="en-US">
                <a:latin typeface="News Gothic MT" charset="0"/>
              </a:rPr>
              <a:t>Adaptation: A device or mechanism that changes to become suitable to a new situation</a:t>
            </a:r>
          </a:p>
        </p:txBody>
      </p:sp>
    </p:spTree>
    <p:extLst>
      <p:ext uri="{BB962C8B-B14F-4D97-AF65-F5344CB8AC3E}">
        <p14:creationId xmlns:p14="http://schemas.microsoft.com/office/powerpoint/2010/main" val="4089145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Forces </a:t>
            </a:r>
            <a:r>
              <a:rPr lang="en-US" dirty="0" err="1"/>
              <a:t>oF</a:t>
            </a:r>
            <a:r>
              <a:rPr lang="en-US" dirty="0"/>
              <a:t> flight</a:t>
            </a:r>
          </a:p>
        </p:txBody>
      </p:sp>
      <p:sp>
        <p:nvSpPr>
          <p:cNvPr id="3" name="Content Placeholder 2"/>
          <p:cNvSpPr>
            <a:spLocks noGrp="1"/>
          </p:cNvSpPr>
          <p:nvPr>
            <p:ph idx="1"/>
          </p:nvPr>
        </p:nvSpPr>
        <p:spPr>
          <a:xfrm>
            <a:off x="779463" y="1484594"/>
            <a:ext cx="7583488" cy="5163089"/>
          </a:xfrm>
        </p:spPr>
        <p:txBody>
          <a:bodyPr>
            <a:normAutofit fontScale="85000" lnSpcReduction="10000"/>
          </a:bodyPr>
          <a:lstStyle/>
          <a:p>
            <a:r>
              <a:rPr lang="en-US" dirty="0"/>
              <a:t>LIFT: An upward force on an object (it’s what keeps a plane flying)</a:t>
            </a:r>
          </a:p>
          <a:p>
            <a:r>
              <a:rPr lang="en-US" dirty="0"/>
              <a:t>THRUST:  A force on an object that gives them a forward motion. (Propellers/engines on an airplane)</a:t>
            </a:r>
          </a:p>
          <a:p>
            <a:r>
              <a:rPr lang="en-US" dirty="0"/>
              <a:t>DRAG: A force that acts to slow down an object as it moves. (Putting your hand out the window of your car vertically VS putting your hand out the window horizontally)</a:t>
            </a:r>
          </a:p>
          <a:p>
            <a:r>
              <a:rPr lang="en-US" dirty="0"/>
              <a:t>Gravity: A downward force pulling an object to the ground. The heavier/more mass an object has the bigger the gravitational pull. (Airplanes are made of light weight materials)</a:t>
            </a:r>
          </a:p>
          <a:p>
            <a:r>
              <a:rPr lang="en-US" dirty="0"/>
              <a:t>Lift and gravity oppose each other</a:t>
            </a:r>
          </a:p>
          <a:p>
            <a:r>
              <a:rPr lang="en-US" dirty="0"/>
              <a:t>Thrust and drag oppose each other</a:t>
            </a:r>
          </a:p>
          <a:p>
            <a:r>
              <a:rPr lang="en-US" sz="1600" dirty="0">
                <a:hlinkClick r:id="rId2"/>
              </a:rPr>
              <a:t>https://www.brainpop.com/technology/transportation/flight/</a:t>
            </a:r>
            <a:endParaRPr lang="en-US" sz="1600" dirty="0"/>
          </a:p>
          <a:p>
            <a:endParaRPr lang="en-US" sz="1600" dirty="0"/>
          </a:p>
          <a:p>
            <a:endParaRPr lang="en-US" dirty="0"/>
          </a:p>
        </p:txBody>
      </p:sp>
    </p:spTree>
    <p:extLst>
      <p:ext uri="{BB962C8B-B14F-4D97-AF65-F5344CB8AC3E}">
        <p14:creationId xmlns:p14="http://schemas.microsoft.com/office/powerpoint/2010/main" val="2987620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atin typeface="News Gothic MT" charset="0"/>
              </a:rPr>
              <a:t>Four Forces of Flight</a:t>
            </a:r>
          </a:p>
        </p:txBody>
      </p:sp>
      <p:pic>
        <p:nvPicPr>
          <p:cNvPr id="163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2116138"/>
            <a:ext cx="8793163" cy="431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410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49275" y="506413"/>
            <a:ext cx="8042275" cy="1336675"/>
          </a:xfrm>
        </p:spPr>
        <p:txBody>
          <a:bodyPr/>
          <a:lstStyle/>
          <a:p>
            <a:r>
              <a:rPr lang="en-US" sz="3200">
                <a:latin typeface="News Gothic MT" charset="0"/>
              </a:rPr>
              <a:t>The following four forces affect flying objects, such as aircraft, birds, and insects, while they are in flight. </a:t>
            </a:r>
          </a:p>
        </p:txBody>
      </p:sp>
      <p:sp>
        <p:nvSpPr>
          <p:cNvPr id="17411" name="Content Placeholder 2"/>
          <p:cNvSpPr>
            <a:spLocks noGrp="1"/>
          </p:cNvSpPr>
          <p:nvPr>
            <p:ph idx="1"/>
          </p:nvPr>
        </p:nvSpPr>
        <p:spPr>
          <a:xfrm>
            <a:off x="549275" y="2060575"/>
            <a:ext cx="8042275" cy="5257800"/>
          </a:xfrm>
        </p:spPr>
        <p:txBody>
          <a:bodyPr/>
          <a:lstStyle/>
          <a:p>
            <a:r>
              <a:rPr lang="en-US" sz="2000" b="1" u="sng">
                <a:latin typeface="News Gothic MT" charset="0"/>
              </a:rPr>
              <a:t>Lift: </a:t>
            </a:r>
            <a:r>
              <a:rPr lang="en-US" sz="2000">
                <a:latin typeface="News Gothic MT" charset="0"/>
              </a:rPr>
              <a:t>The upward force that keeps a flying object in the air. Airplanes get lift from their wings. </a:t>
            </a:r>
          </a:p>
          <a:p>
            <a:r>
              <a:rPr lang="en-US" sz="2000" b="1" u="sng">
                <a:latin typeface="News Gothic MT" charset="0"/>
              </a:rPr>
              <a:t>Thrust: </a:t>
            </a:r>
            <a:r>
              <a:rPr lang="en-US" sz="2000">
                <a:latin typeface="News Gothic MT" charset="0"/>
              </a:rPr>
              <a:t>The force that gives an object a forward motion. The engines in an aircraft give it the thrust needed for flight.</a:t>
            </a:r>
          </a:p>
          <a:p>
            <a:r>
              <a:rPr lang="en-US" sz="2000" b="1" u="sng">
                <a:latin typeface="News Gothic MT" charset="0"/>
              </a:rPr>
              <a:t>Drag: </a:t>
            </a:r>
            <a:r>
              <a:rPr lang="en-US" sz="2000">
                <a:latin typeface="News Gothic MT" charset="0"/>
              </a:rPr>
              <a:t>The force that acts to slow down an object as it moves through the air. Today, airplanes and other vehicles are often designed with smooth lines to cut through the air and overcome drag. </a:t>
            </a:r>
          </a:p>
          <a:p>
            <a:r>
              <a:rPr lang="en-US" sz="2000" b="1" u="sng">
                <a:latin typeface="News Gothic MT" charset="0"/>
              </a:rPr>
              <a:t>Gravity/Weight: </a:t>
            </a:r>
            <a:r>
              <a:rPr lang="en-US" sz="2000">
                <a:latin typeface="News Gothic MT" charset="0"/>
              </a:rPr>
              <a:t>The force that pulls objects down towards the ground. The more mass an object has, the greater the gravitational pull on the object. </a:t>
            </a:r>
          </a:p>
          <a:p>
            <a:endParaRPr lang="en-US">
              <a:latin typeface="News Gothic MT" charset="0"/>
            </a:endParaRPr>
          </a:p>
        </p:txBody>
      </p:sp>
    </p:spTree>
    <p:extLst>
      <p:ext uri="{BB962C8B-B14F-4D97-AF65-F5344CB8AC3E}">
        <p14:creationId xmlns:p14="http://schemas.microsoft.com/office/powerpoint/2010/main" val="842697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News Gothic MT" charset="0"/>
              </a:rPr>
              <a:t>In a flying airplane…</a:t>
            </a:r>
          </a:p>
        </p:txBody>
      </p:sp>
      <p:sp>
        <p:nvSpPr>
          <p:cNvPr id="3" name="Content Placeholder 2"/>
          <p:cNvSpPr>
            <a:spLocks noGrp="1"/>
          </p:cNvSpPr>
          <p:nvPr>
            <p:ph idx="1"/>
          </p:nvPr>
        </p:nvSpPr>
        <p:spPr>
          <a:xfrm>
            <a:off x="549275" y="1600200"/>
            <a:ext cx="8042275" cy="4999038"/>
          </a:xfrm>
        </p:spPr>
        <p:txBody>
          <a:bodyPr>
            <a:normAutofit/>
          </a:bodyPr>
          <a:lstStyle/>
          <a:p>
            <a:pPr>
              <a:lnSpc>
                <a:spcPct val="90000"/>
              </a:lnSpc>
            </a:pPr>
            <a:r>
              <a:rPr lang="en-US" dirty="0">
                <a:latin typeface="News Gothic MT" charset="0"/>
              </a:rPr>
              <a:t>If lift becomes greater than the weight, the plane ascends (goes up)</a:t>
            </a:r>
          </a:p>
          <a:p>
            <a:pPr>
              <a:lnSpc>
                <a:spcPct val="90000"/>
              </a:lnSpc>
            </a:pPr>
            <a:r>
              <a:rPr lang="en-US" dirty="0">
                <a:latin typeface="News Gothic MT" charset="0"/>
              </a:rPr>
              <a:t>If thrust becomes greater than the drag, the plane accelerates (goes faster)</a:t>
            </a:r>
          </a:p>
          <a:p>
            <a:pPr>
              <a:lnSpc>
                <a:spcPct val="90000"/>
              </a:lnSpc>
            </a:pPr>
            <a:r>
              <a:rPr lang="en-US" dirty="0">
                <a:latin typeface="News Gothic MT" charset="0"/>
              </a:rPr>
              <a:t>If lift, weight, thrust and drag become equal, the plane would hover - maintain the same speed and altitude (height)</a:t>
            </a:r>
          </a:p>
          <a:p>
            <a:pPr>
              <a:lnSpc>
                <a:spcPct val="90000"/>
              </a:lnSpc>
            </a:pPr>
            <a:r>
              <a:rPr lang="en-US" dirty="0">
                <a:latin typeface="News Gothic MT" charset="0"/>
              </a:rPr>
              <a:t>If thrust becomes less than drag, the plane would decelerate (slow down)</a:t>
            </a:r>
          </a:p>
          <a:p>
            <a:pPr>
              <a:lnSpc>
                <a:spcPct val="90000"/>
              </a:lnSpc>
            </a:pPr>
            <a:r>
              <a:rPr lang="en-US" dirty="0">
                <a:latin typeface="News Gothic MT" charset="0"/>
              </a:rPr>
              <a:t>If lift becomes less than weight, the plane descends (goes down)</a:t>
            </a:r>
          </a:p>
        </p:txBody>
      </p:sp>
    </p:spTree>
    <p:extLst>
      <p:ext uri="{BB962C8B-B14F-4D97-AF65-F5344CB8AC3E}">
        <p14:creationId xmlns:p14="http://schemas.microsoft.com/office/powerpoint/2010/main" val="341942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9855" b="9855"/>
          <a:stretch>
            <a:fillRect/>
          </a:stretch>
        </p:blipFill>
        <p:spPr>
          <a:xfrm>
            <a:off x="0" y="0"/>
            <a:ext cx="9143999" cy="6858000"/>
          </a:xfrm>
        </p:spPr>
      </p:pic>
    </p:spTree>
    <p:extLst>
      <p:ext uri="{BB962C8B-B14F-4D97-AF65-F5344CB8AC3E}">
        <p14:creationId xmlns:p14="http://schemas.microsoft.com/office/powerpoint/2010/main" val="3205158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Birds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Birds have adaptations that allow them to fly:</a:t>
            </a:r>
          </a:p>
          <a:p>
            <a:r>
              <a:rPr lang="en-US" dirty="0"/>
              <a:t>Feathers: This allows them to be more aerodynamic and tail feathers help them steer.</a:t>
            </a:r>
          </a:p>
          <a:p>
            <a:r>
              <a:rPr lang="en-US" dirty="0"/>
              <a:t>Powerful Muscles: The are built to sustain the repetition and power needed for flight.</a:t>
            </a:r>
          </a:p>
          <a:p>
            <a:r>
              <a:rPr lang="en-US" dirty="0"/>
              <a:t>Air Sacs: Located in the thorax and abdomen give the bird enough oxygen for flight</a:t>
            </a:r>
          </a:p>
          <a:p>
            <a:r>
              <a:rPr lang="en-US" dirty="0"/>
              <a:t>Hollow Bones: Makes the bird light weight </a:t>
            </a:r>
          </a:p>
          <a:p>
            <a:r>
              <a:rPr lang="en-US" dirty="0"/>
              <a:t>Wings: Allows the birds to achieve lift. They are curved at the top and flat on the bottom. </a:t>
            </a:r>
          </a:p>
          <a:p>
            <a:endParaRPr lang="en-US" dirty="0"/>
          </a:p>
          <a:p>
            <a:endParaRPr lang="en-US" dirty="0"/>
          </a:p>
        </p:txBody>
      </p:sp>
    </p:spTree>
    <p:extLst>
      <p:ext uri="{BB962C8B-B14F-4D97-AF65-F5344CB8AC3E}">
        <p14:creationId xmlns:p14="http://schemas.microsoft.com/office/powerpoint/2010/main" val="441903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BIRDS</a:t>
            </a:r>
          </a:p>
        </p:txBody>
      </p:sp>
      <p:sp>
        <p:nvSpPr>
          <p:cNvPr id="3" name="Content Placeholder 2"/>
          <p:cNvSpPr>
            <a:spLocks noGrp="1"/>
          </p:cNvSpPr>
          <p:nvPr>
            <p:ph idx="1"/>
          </p:nvPr>
        </p:nvSpPr>
        <p:spPr/>
        <p:txBody>
          <a:bodyPr/>
          <a:lstStyle/>
          <a:p>
            <a:r>
              <a:rPr lang="en-US" dirty="0"/>
              <a:t>Skeletal: </a:t>
            </a:r>
            <a:r>
              <a:rPr lang="en-US" dirty="0">
                <a:hlinkClick r:id="rId2"/>
              </a:rPr>
              <a:t>https://www.youtube.com/watch?v=11fZS_B6UW4</a:t>
            </a:r>
            <a:endParaRPr lang="en-US" dirty="0"/>
          </a:p>
          <a:p>
            <a:r>
              <a:rPr lang="en-US" dirty="0"/>
              <a:t>Feathers: </a:t>
            </a:r>
            <a:r>
              <a:rPr lang="en-US" dirty="0">
                <a:hlinkClick r:id="rId3"/>
              </a:rPr>
              <a:t>https://www.youtube.com/watch?v=Y2yeNoDCcBg</a:t>
            </a:r>
            <a:endParaRPr lang="en-US" dirty="0"/>
          </a:p>
          <a:p>
            <a:r>
              <a:rPr lang="en-US" dirty="0"/>
              <a:t>Muscles: </a:t>
            </a:r>
            <a:r>
              <a:rPr lang="en-US" dirty="0">
                <a:hlinkClick r:id="rId4"/>
              </a:rPr>
              <a:t>https://www.youtube.com/watch?v=aFdvkopOmw0</a:t>
            </a:r>
            <a:endParaRPr lang="en-US" dirty="0"/>
          </a:p>
          <a:p>
            <a:endParaRPr lang="en-US" dirty="0"/>
          </a:p>
          <a:p>
            <a:r>
              <a:rPr lang="en-US" dirty="0">
                <a:hlinkClick r:id="rId5"/>
              </a:rPr>
              <a:t>https://www.youtube.com/watch?v=L-e5RzF8tcg</a:t>
            </a:r>
            <a:endParaRPr lang="en-US" dirty="0"/>
          </a:p>
          <a:p>
            <a:endParaRPr lang="en-US" dirty="0"/>
          </a:p>
          <a:p>
            <a:endParaRPr lang="en-US" dirty="0"/>
          </a:p>
        </p:txBody>
      </p:sp>
    </p:spTree>
    <p:extLst>
      <p:ext uri="{BB962C8B-B14F-4D97-AF65-F5344CB8AC3E}">
        <p14:creationId xmlns:p14="http://schemas.microsoft.com/office/powerpoint/2010/main" val="1490023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49275" y="185739"/>
            <a:ext cx="8042275" cy="1184854"/>
          </a:xfrm>
        </p:spPr>
        <p:txBody>
          <a:bodyPr/>
          <a:lstStyle/>
          <a:p>
            <a:r>
              <a:rPr lang="en-US" dirty="0">
                <a:latin typeface="News Gothic MT" charset="0"/>
              </a:rPr>
              <a:t>Adaptations That Allow Birds to Fly</a:t>
            </a:r>
          </a:p>
        </p:txBody>
      </p:sp>
      <p:sp>
        <p:nvSpPr>
          <p:cNvPr id="19459" name="Content Placeholder 2"/>
          <p:cNvSpPr>
            <a:spLocks noGrp="1"/>
          </p:cNvSpPr>
          <p:nvPr>
            <p:ph idx="1"/>
          </p:nvPr>
        </p:nvSpPr>
        <p:spPr>
          <a:xfrm>
            <a:off x="779463" y="1370593"/>
            <a:ext cx="7583488" cy="4755571"/>
          </a:xfrm>
        </p:spPr>
        <p:txBody>
          <a:bodyPr/>
          <a:lstStyle/>
          <a:p>
            <a:r>
              <a:rPr lang="en-US" dirty="0">
                <a:latin typeface="News Gothic MT" charset="0"/>
              </a:rPr>
              <a:t>Some birds such as hawks, are able to soar.</a:t>
            </a:r>
          </a:p>
          <a:p>
            <a:r>
              <a:rPr lang="en-US" dirty="0">
                <a:latin typeface="News Gothic MT" charset="0"/>
              </a:rPr>
              <a:t>Other birds, like geese, have adapted so they can fly long distances.</a:t>
            </a:r>
          </a:p>
          <a:p>
            <a:r>
              <a:rPr lang="en-US" dirty="0">
                <a:latin typeface="News Gothic MT" charset="0"/>
              </a:rPr>
              <a:t>Birds, such as hummingbirds, are able to fly swiftly.</a:t>
            </a:r>
          </a:p>
          <a:p>
            <a:r>
              <a:rPr lang="en-US" dirty="0">
                <a:latin typeface="News Gothic MT" charset="0"/>
              </a:rPr>
              <a:t>Some adaptations in birds include: </a:t>
            </a:r>
          </a:p>
          <a:p>
            <a:pPr lvl="1"/>
            <a:r>
              <a:rPr lang="en-US" dirty="0">
                <a:latin typeface="News Gothic MT" charset="0"/>
              </a:rPr>
              <a:t>Feathers, powerful flight muscles, air sacs, hollow bones, and the shape of their wings.</a:t>
            </a:r>
          </a:p>
          <a:p>
            <a:pPr lvl="1"/>
            <a:endParaRPr lang="en-US" dirty="0">
              <a:latin typeface="News Gothic MT" charset="0"/>
            </a:endParaRPr>
          </a:p>
          <a:p>
            <a:pPr lvl="1">
              <a:buFont typeface="Wingdings 2" charset="0"/>
              <a:buNone/>
            </a:pPr>
            <a:endParaRPr lang="en-US" dirty="0">
              <a:latin typeface="News Gothic MT" charset="0"/>
            </a:endParaRPr>
          </a:p>
        </p:txBody>
      </p:sp>
      <p:pic>
        <p:nvPicPr>
          <p:cNvPr id="19460"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9275" y="5218114"/>
            <a:ext cx="7958137"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61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News Gothic MT" charset="0"/>
              </a:rPr>
              <a:t>More About Birds</a:t>
            </a:r>
          </a:p>
        </p:txBody>
      </p:sp>
      <p:sp>
        <p:nvSpPr>
          <p:cNvPr id="20483" name="Content Placeholder 2"/>
          <p:cNvSpPr>
            <a:spLocks noGrp="1"/>
          </p:cNvSpPr>
          <p:nvPr>
            <p:ph idx="1"/>
          </p:nvPr>
        </p:nvSpPr>
        <p:spPr>
          <a:xfrm>
            <a:off x="549275" y="1600200"/>
            <a:ext cx="8042275" cy="4999038"/>
          </a:xfrm>
        </p:spPr>
        <p:txBody>
          <a:bodyPr/>
          <a:lstStyle/>
          <a:p>
            <a:r>
              <a:rPr lang="en-US">
                <a:latin typeface="News Gothic MT" charset="0"/>
              </a:rPr>
              <a:t>Skeleton:</a:t>
            </a:r>
          </a:p>
          <a:p>
            <a:pPr lvl="1"/>
            <a:r>
              <a:rPr lang="en-US">
                <a:latin typeface="News Gothic MT" charset="0"/>
              </a:rPr>
              <a:t>Bones are hollow or partially hollow, making them light but strong.</a:t>
            </a:r>
          </a:p>
          <a:p>
            <a:r>
              <a:rPr lang="en-US">
                <a:latin typeface="News Gothic MT" charset="0"/>
              </a:rPr>
              <a:t>Muscles:</a:t>
            </a:r>
          </a:p>
          <a:p>
            <a:pPr lvl="1"/>
            <a:r>
              <a:rPr lang="en-US">
                <a:latin typeface="News Gothic MT" charset="0"/>
              </a:rPr>
              <a:t>Large pectoral muscles that generate the power to flap the wings.</a:t>
            </a:r>
          </a:p>
          <a:p>
            <a:pPr lvl="1"/>
            <a:r>
              <a:rPr lang="en-US">
                <a:latin typeface="News Gothic MT" charset="0"/>
              </a:rPr>
              <a:t>Muscles do not tire quickly.</a:t>
            </a:r>
          </a:p>
          <a:p>
            <a:r>
              <a:rPr lang="en-US">
                <a:latin typeface="News Gothic MT" charset="0"/>
              </a:rPr>
              <a:t>Breathing System:</a:t>
            </a:r>
          </a:p>
          <a:p>
            <a:pPr lvl="1"/>
            <a:r>
              <a:rPr lang="en-US">
                <a:latin typeface="News Gothic MT" charset="0"/>
              </a:rPr>
              <a:t>Lungs are connected to a network of air sacks that fill up with air, helping to provide the body with a large amount of oxygen used during flights.</a:t>
            </a:r>
          </a:p>
          <a:p>
            <a:endParaRPr lang="en-US">
              <a:latin typeface="News Gothic MT" charset="0"/>
            </a:endParaRPr>
          </a:p>
        </p:txBody>
      </p:sp>
    </p:spTree>
    <p:extLst>
      <p:ext uri="{BB962C8B-B14F-4D97-AF65-F5344CB8AC3E}">
        <p14:creationId xmlns:p14="http://schemas.microsoft.com/office/powerpoint/2010/main" val="1838743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1613" y="107950"/>
            <a:ext cx="9345613" cy="1336675"/>
          </a:xfrm>
        </p:spPr>
        <p:txBody>
          <a:bodyPr/>
          <a:lstStyle/>
          <a:p>
            <a:r>
              <a:rPr lang="en-US">
                <a:latin typeface="News Gothic MT" charset="0"/>
              </a:rPr>
              <a:t>Why Can</a:t>
            </a:r>
            <a:r>
              <a:rPr lang="ja-JP" altLang="en-US">
                <a:latin typeface="News Gothic MT" charset="0"/>
              </a:rPr>
              <a:t>’</a:t>
            </a:r>
            <a:r>
              <a:rPr lang="en-US">
                <a:latin typeface="News Gothic MT" charset="0"/>
              </a:rPr>
              <a:t>t Ostriches Fly?</a:t>
            </a:r>
          </a:p>
        </p:txBody>
      </p:sp>
      <p:sp>
        <p:nvSpPr>
          <p:cNvPr id="4" name="Content Placeholder 3"/>
          <p:cNvSpPr>
            <a:spLocks noGrp="1"/>
          </p:cNvSpPr>
          <p:nvPr>
            <p:ph sz="half" idx="1"/>
          </p:nvPr>
        </p:nvSpPr>
        <p:spPr>
          <a:xfrm>
            <a:off x="549275" y="1600200"/>
            <a:ext cx="3840163" cy="4343400"/>
          </a:xfrm>
        </p:spPr>
        <p:txBody>
          <a:bodyPr/>
          <a:lstStyle/>
          <a:p>
            <a:pPr>
              <a:lnSpc>
                <a:spcPct val="90000"/>
              </a:lnSpc>
            </a:pPr>
            <a:r>
              <a:rPr lang="en-US" sz="1900">
                <a:latin typeface="News Gothic MT" charset="0"/>
              </a:rPr>
              <a:t>Ostriches have evolved to live on land. </a:t>
            </a:r>
          </a:p>
          <a:p>
            <a:pPr>
              <a:lnSpc>
                <a:spcPct val="90000"/>
              </a:lnSpc>
            </a:pPr>
            <a:r>
              <a:rPr lang="en-US" sz="1900">
                <a:latin typeface="News Gothic MT" charset="0"/>
              </a:rPr>
              <a:t>Likely descended from birds who could fly, however they have lost this ability over time as they adapted to life on land. </a:t>
            </a:r>
          </a:p>
          <a:p>
            <a:pPr>
              <a:lnSpc>
                <a:spcPct val="90000"/>
              </a:lnSpc>
            </a:pPr>
            <a:r>
              <a:rPr lang="en-US" sz="1900">
                <a:latin typeface="News Gothic MT" charset="0"/>
              </a:rPr>
              <a:t>Ostriches have large bodies with solid, heavy bones. Their bodies are not designed to be able to overcome their weight to gain lift, and as a result, they are not able to fly.</a:t>
            </a:r>
          </a:p>
        </p:txBody>
      </p:sp>
      <p:pic>
        <p:nvPicPr>
          <p:cNvPr id="2150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9350" y="1444625"/>
            <a:ext cx="3594100" cy="538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239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49275" y="107950"/>
            <a:ext cx="8042275" cy="1336675"/>
          </a:xfrm>
        </p:spPr>
        <p:txBody>
          <a:bodyPr/>
          <a:lstStyle/>
          <a:p>
            <a:r>
              <a:rPr lang="en-US">
                <a:latin typeface="News Gothic MT" charset="0"/>
              </a:rPr>
              <a:t>Why Can</a:t>
            </a:r>
            <a:r>
              <a:rPr lang="ja-JP" altLang="en-US">
                <a:latin typeface="News Gothic MT" charset="0"/>
              </a:rPr>
              <a:t>’</a:t>
            </a:r>
            <a:r>
              <a:rPr lang="en-US">
                <a:latin typeface="News Gothic MT" charset="0"/>
              </a:rPr>
              <a:t>t Penguins Fly?</a:t>
            </a:r>
          </a:p>
        </p:txBody>
      </p:sp>
      <p:sp>
        <p:nvSpPr>
          <p:cNvPr id="3" name="Content Placeholder 2"/>
          <p:cNvSpPr>
            <a:spLocks noGrp="1"/>
          </p:cNvSpPr>
          <p:nvPr>
            <p:ph sz="half" idx="1"/>
          </p:nvPr>
        </p:nvSpPr>
        <p:spPr>
          <a:xfrm>
            <a:off x="549275" y="1600200"/>
            <a:ext cx="4252913" cy="5257800"/>
          </a:xfrm>
        </p:spPr>
        <p:txBody>
          <a:bodyPr/>
          <a:lstStyle/>
          <a:p>
            <a:pPr>
              <a:lnSpc>
                <a:spcPct val="90000"/>
              </a:lnSpc>
            </a:pPr>
            <a:r>
              <a:rPr lang="en-US">
                <a:latin typeface="News Gothic MT" charset="0"/>
              </a:rPr>
              <a:t>Although they are not able to fly in the air, penguins have streamlined bodies and are well adapted to an aquatic lifestyle. </a:t>
            </a:r>
          </a:p>
          <a:p>
            <a:pPr>
              <a:lnSpc>
                <a:spcPct val="90000"/>
              </a:lnSpc>
            </a:pPr>
            <a:r>
              <a:rPr lang="en-US">
                <a:latin typeface="News Gothic MT" charset="0"/>
              </a:rPr>
              <a:t>Likely descended from birds who could fly, however they have lost this ability over time as they adapted to life under water. </a:t>
            </a:r>
          </a:p>
          <a:p>
            <a:pPr>
              <a:lnSpc>
                <a:spcPct val="90000"/>
              </a:lnSpc>
            </a:pPr>
            <a:r>
              <a:rPr lang="en-US">
                <a:latin typeface="News Gothic MT" charset="0"/>
              </a:rPr>
              <a:t>Penguins use their wings to move through the water. They appear to fly under the water. </a:t>
            </a:r>
          </a:p>
          <a:p>
            <a:pPr>
              <a:lnSpc>
                <a:spcPct val="90000"/>
              </a:lnSpc>
            </a:pPr>
            <a:r>
              <a:rPr lang="en-US">
                <a:latin typeface="News Gothic MT" charset="0"/>
              </a:rPr>
              <a:t>Penguins have solid, heavy bones, which helps them to dive under the water.  </a:t>
            </a:r>
          </a:p>
          <a:p>
            <a:pPr>
              <a:lnSpc>
                <a:spcPct val="90000"/>
              </a:lnSpc>
            </a:pPr>
            <a:endParaRPr lang="en-US">
              <a:latin typeface="News Gothic MT" charset="0"/>
            </a:endParaRPr>
          </a:p>
        </p:txBody>
      </p:sp>
      <p:pic>
        <p:nvPicPr>
          <p:cNvPr id="22532"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02175" y="2236788"/>
            <a:ext cx="4441825" cy="333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266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Insects</a:t>
            </a:r>
          </a:p>
        </p:txBody>
      </p:sp>
      <p:sp>
        <p:nvSpPr>
          <p:cNvPr id="3" name="Content Placeholder 2"/>
          <p:cNvSpPr>
            <a:spLocks noGrp="1"/>
          </p:cNvSpPr>
          <p:nvPr>
            <p:ph idx="1"/>
          </p:nvPr>
        </p:nvSpPr>
        <p:spPr>
          <a:xfrm>
            <a:off x="779463" y="1501090"/>
            <a:ext cx="7583488" cy="5196079"/>
          </a:xfrm>
        </p:spPr>
        <p:txBody>
          <a:bodyPr>
            <a:normAutofit/>
          </a:bodyPr>
          <a:lstStyle/>
          <a:p>
            <a:r>
              <a:rPr lang="en-US" dirty="0"/>
              <a:t>Wings (sometimes tow pairs of wings that overlap): made up of a thin membrane and have veins that run throughout. These veins supply extra support for the wings. There are no bones or muscle in insect wings.</a:t>
            </a:r>
          </a:p>
          <a:p>
            <a:r>
              <a:rPr lang="en-US" dirty="0"/>
              <a:t>Large insects flap their wings up and down while smaller insects flap their wings in a figure 8 motion</a:t>
            </a:r>
          </a:p>
          <a:p>
            <a:r>
              <a:rPr lang="en-US" dirty="0"/>
              <a:t>An insect’s muscles for flight are found in the thorax. Since they are cold blooded insects can’t fly until they are warm. As the weather changes and it gets colder insects are not able to warm themselves enough for flight. </a:t>
            </a:r>
          </a:p>
          <a:p>
            <a:endParaRPr lang="en-US" dirty="0"/>
          </a:p>
          <a:p>
            <a:endParaRPr lang="en-US" dirty="0"/>
          </a:p>
        </p:txBody>
      </p:sp>
    </p:spTree>
    <p:extLst>
      <p:ext uri="{BB962C8B-B14F-4D97-AF65-F5344CB8AC3E}">
        <p14:creationId xmlns:p14="http://schemas.microsoft.com/office/powerpoint/2010/main" val="3351468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News Gothic MT" charset="0"/>
              </a:rPr>
              <a:t>Insect Adaptations for Flight</a:t>
            </a:r>
          </a:p>
        </p:txBody>
      </p:sp>
      <p:sp>
        <p:nvSpPr>
          <p:cNvPr id="3" name="Content Placeholder 2"/>
          <p:cNvSpPr>
            <a:spLocks noGrp="1"/>
          </p:cNvSpPr>
          <p:nvPr>
            <p:ph idx="1"/>
          </p:nvPr>
        </p:nvSpPr>
        <p:spPr>
          <a:xfrm>
            <a:off x="0" y="1600200"/>
            <a:ext cx="6032500" cy="5097463"/>
          </a:xfrm>
        </p:spPr>
        <p:txBody>
          <a:bodyPr>
            <a:normAutofit/>
          </a:bodyPr>
          <a:lstStyle/>
          <a:p>
            <a:pPr>
              <a:lnSpc>
                <a:spcPct val="90000"/>
              </a:lnSpc>
            </a:pPr>
            <a:r>
              <a:rPr lang="en-US">
                <a:latin typeface="News Gothic MT" charset="0"/>
              </a:rPr>
              <a:t>Some adaptations of insects include:</a:t>
            </a:r>
          </a:p>
          <a:p>
            <a:pPr lvl="1">
              <a:lnSpc>
                <a:spcPct val="90000"/>
              </a:lnSpc>
            </a:pPr>
            <a:r>
              <a:rPr lang="en-US">
                <a:latin typeface="News Gothic MT" charset="0"/>
              </a:rPr>
              <a:t>Wings are made from a thin membrane that contains many veins, which give the wing structure and support. </a:t>
            </a:r>
          </a:p>
          <a:p>
            <a:pPr lvl="1">
              <a:lnSpc>
                <a:spcPct val="90000"/>
              </a:lnSpc>
            </a:pPr>
            <a:r>
              <a:rPr lang="en-US">
                <a:latin typeface="News Gothic MT" charset="0"/>
              </a:rPr>
              <a:t>Airfoil shaped wing.</a:t>
            </a:r>
          </a:p>
          <a:p>
            <a:pPr lvl="1">
              <a:lnSpc>
                <a:spcPct val="90000"/>
              </a:lnSpc>
            </a:pPr>
            <a:r>
              <a:rPr lang="en-US">
                <a:latin typeface="News Gothic MT" charset="0"/>
              </a:rPr>
              <a:t>Most insects have wings that are made of two parts. </a:t>
            </a:r>
          </a:p>
          <a:p>
            <a:pPr lvl="1">
              <a:lnSpc>
                <a:spcPct val="90000"/>
              </a:lnSpc>
            </a:pPr>
            <a:r>
              <a:rPr lang="en-US">
                <a:latin typeface="News Gothic MT" charset="0"/>
              </a:rPr>
              <a:t>Large bodied insects flap their wings rapidly in a figure eight formation.</a:t>
            </a:r>
          </a:p>
          <a:p>
            <a:pPr lvl="1">
              <a:lnSpc>
                <a:spcPct val="90000"/>
              </a:lnSpc>
            </a:pPr>
            <a:r>
              <a:rPr lang="en-US">
                <a:latin typeface="News Gothic MT" charset="0"/>
              </a:rPr>
              <a:t>Specially designed flight muscles. Insects are warm-blooded, so they must warm their flight muscles to gain enough power for flight. They are not able to gain flight in cold weather. </a:t>
            </a:r>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2528888"/>
            <a:ext cx="3643312" cy="366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229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Propulsion</a:t>
            </a:r>
          </a:p>
        </p:txBody>
      </p:sp>
      <p:sp>
        <p:nvSpPr>
          <p:cNvPr id="3" name="Content Placeholder 2"/>
          <p:cNvSpPr>
            <a:spLocks noGrp="1"/>
          </p:cNvSpPr>
          <p:nvPr>
            <p:ph idx="1"/>
          </p:nvPr>
        </p:nvSpPr>
        <p:spPr/>
        <p:txBody>
          <a:bodyPr/>
          <a:lstStyle/>
          <a:p>
            <a:r>
              <a:rPr lang="en-US" dirty="0"/>
              <a:t>Propulsion gives an object the force to move forward. </a:t>
            </a:r>
          </a:p>
          <a:p>
            <a:r>
              <a:rPr lang="en-US" dirty="0"/>
              <a:t>Propulsion is need for thrust</a:t>
            </a:r>
          </a:p>
          <a:p>
            <a:r>
              <a:rPr lang="en-US" dirty="0"/>
              <a:t>Birds and insects use their wings</a:t>
            </a:r>
          </a:p>
          <a:p>
            <a:r>
              <a:rPr lang="en-US" dirty="0"/>
              <a:t>Airplanes use jet engines or propellers</a:t>
            </a:r>
          </a:p>
          <a:p>
            <a:endParaRPr lang="en-US" dirty="0"/>
          </a:p>
          <a:p>
            <a:endParaRPr lang="en-US" dirty="0"/>
          </a:p>
        </p:txBody>
      </p:sp>
    </p:spTree>
    <p:extLst>
      <p:ext uri="{BB962C8B-B14F-4D97-AF65-F5344CB8AC3E}">
        <p14:creationId xmlns:p14="http://schemas.microsoft.com/office/powerpoint/2010/main" val="2706852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49275" y="474663"/>
            <a:ext cx="8042275" cy="1338262"/>
          </a:xfrm>
        </p:spPr>
        <p:txBody>
          <a:bodyPr/>
          <a:lstStyle/>
          <a:p>
            <a:r>
              <a:rPr lang="en-US">
                <a:latin typeface="News Gothic MT" charset="0"/>
              </a:rPr>
              <a:t>Means of Propulsion For Flying Animals and Aircraft</a:t>
            </a:r>
          </a:p>
        </p:txBody>
      </p:sp>
      <p:sp>
        <p:nvSpPr>
          <p:cNvPr id="24579" name="Content Placeholder 2"/>
          <p:cNvSpPr>
            <a:spLocks noGrp="1"/>
          </p:cNvSpPr>
          <p:nvPr>
            <p:ph idx="1"/>
          </p:nvPr>
        </p:nvSpPr>
        <p:spPr>
          <a:xfrm>
            <a:off x="549275" y="2246313"/>
            <a:ext cx="8042275" cy="4343400"/>
          </a:xfrm>
        </p:spPr>
        <p:txBody>
          <a:bodyPr/>
          <a:lstStyle/>
          <a:p>
            <a:r>
              <a:rPr lang="en-US">
                <a:latin typeface="News Gothic MT" charset="0"/>
              </a:rPr>
              <a:t>Thrust is the act of an object moving forward, and propulsion is what gives the object force to move forward. </a:t>
            </a:r>
          </a:p>
          <a:p>
            <a:r>
              <a:rPr lang="en-US">
                <a:latin typeface="News Gothic MT" charset="0"/>
              </a:rPr>
              <a:t>Propulsion for flying animals is generated by the flapping of their wings.</a:t>
            </a:r>
          </a:p>
          <a:p>
            <a:r>
              <a:rPr lang="en-US">
                <a:latin typeface="News Gothic MT" charset="0"/>
              </a:rPr>
              <a:t>Propulsion for aircraft is generated by either propellers or a jet engine.</a:t>
            </a:r>
          </a:p>
        </p:txBody>
      </p:sp>
    </p:spTree>
    <p:extLst>
      <p:ext uri="{BB962C8B-B14F-4D97-AF65-F5344CB8AC3E}">
        <p14:creationId xmlns:p14="http://schemas.microsoft.com/office/powerpoint/2010/main" val="360275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TAKES UP SPACE</a:t>
            </a:r>
          </a:p>
        </p:txBody>
      </p:sp>
      <p:sp>
        <p:nvSpPr>
          <p:cNvPr id="3" name="Content Placeholder 2"/>
          <p:cNvSpPr>
            <a:spLocks noGrp="1"/>
          </p:cNvSpPr>
          <p:nvPr>
            <p:ph idx="1"/>
          </p:nvPr>
        </p:nvSpPr>
        <p:spPr/>
        <p:txBody>
          <a:bodyPr/>
          <a:lstStyle/>
          <a:p>
            <a:r>
              <a:rPr lang="en-US" dirty="0"/>
              <a:t>Think of Basketballs, footballs, rugby balls, and balloons. Air takes up space giving these objects shape. </a:t>
            </a:r>
          </a:p>
          <a:p>
            <a:r>
              <a:rPr lang="en-US" dirty="0"/>
              <a:t>Usually you can tell how much space air is taking up by the shape of an object. Example: blowing up a balloon, the space air is taking up changes as the balloon expands.</a:t>
            </a:r>
          </a:p>
          <a:p>
            <a:r>
              <a:rPr lang="en-US" dirty="0"/>
              <a:t>Experiment: Air is everywhere.</a:t>
            </a:r>
          </a:p>
          <a:p>
            <a:endParaRPr lang="en-US" dirty="0"/>
          </a:p>
          <a:p>
            <a:endParaRPr lang="en-US" dirty="0"/>
          </a:p>
        </p:txBody>
      </p:sp>
    </p:spTree>
    <p:extLst>
      <p:ext uri="{BB962C8B-B14F-4D97-AF65-F5344CB8AC3E}">
        <p14:creationId xmlns:p14="http://schemas.microsoft.com/office/powerpoint/2010/main" val="136132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49275" y="433388"/>
            <a:ext cx="8042275" cy="1336675"/>
          </a:xfrm>
        </p:spPr>
        <p:txBody>
          <a:bodyPr/>
          <a:lstStyle/>
          <a:p>
            <a:r>
              <a:rPr lang="en-US">
                <a:latin typeface="News Gothic MT" charset="0"/>
              </a:rPr>
              <a:t>How Streamlining </a:t>
            </a:r>
            <a:br>
              <a:rPr lang="en-US">
                <a:latin typeface="News Gothic MT" charset="0"/>
              </a:rPr>
            </a:br>
            <a:r>
              <a:rPr lang="en-US">
                <a:latin typeface="News Gothic MT" charset="0"/>
              </a:rPr>
              <a:t>Reduces Drag</a:t>
            </a:r>
          </a:p>
        </p:txBody>
      </p:sp>
      <p:sp>
        <p:nvSpPr>
          <p:cNvPr id="3" name="Content Placeholder 2"/>
          <p:cNvSpPr>
            <a:spLocks noGrp="1"/>
          </p:cNvSpPr>
          <p:nvPr>
            <p:ph idx="1"/>
          </p:nvPr>
        </p:nvSpPr>
        <p:spPr>
          <a:xfrm>
            <a:off x="549275" y="1770063"/>
            <a:ext cx="8042275" cy="4757737"/>
          </a:xfrm>
        </p:spPr>
        <p:txBody>
          <a:bodyPr>
            <a:normAutofit/>
          </a:bodyPr>
          <a:lstStyle/>
          <a:p>
            <a:pPr>
              <a:lnSpc>
                <a:spcPct val="90000"/>
              </a:lnSpc>
            </a:pPr>
            <a:r>
              <a:rPr lang="en-US" sz="2200">
                <a:latin typeface="News Gothic MT" charset="0"/>
              </a:rPr>
              <a:t>Imagine that you drop a flat piece of paper and a crumpled piece of paper from the same height. Which would hit the ground first and why?</a:t>
            </a:r>
          </a:p>
          <a:p>
            <a:pPr>
              <a:lnSpc>
                <a:spcPct val="90000"/>
              </a:lnSpc>
            </a:pPr>
            <a:r>
              <a:rPr lang="en-US" sz="2200">
                <a:latin typeface="News Gothic MT" charset="0"/>
              </a:rPr>
              <a:t>The crumpled piece of paper hits the floor first because of the difference in the amount of friction (drag) between the paper and and the particles of air.</a:t>
            </a:r>
          </a:p>
          <a:p>
            <a:pPr>
              <a:lnSpc>
                <a:spcPct val="90000"/>
              </a:lnSpc>
            </a:pPr>
            <a:r>
              <a:rPr lang="en-US" sz="2200">
                <a:latin typeface="News Gothic MT" charset="0"/>
              </a:rPr>
              <a:t>The crumpled piece of paper has less surface area. There is less drag because fewer air particles have to be pushed aside as the paper falls.</a:t>
            </a:r>
          </a:p>
          <a:p>
            <a:pPr>
              <a:lnSpc>
                <a:spcPct val="90000"/>
              </a:lnSpc>
            </a:pPr>
            <a:r>
              <a:rPr lang="en-US" sz="2200">
                <a:latin typeface="News Gothic MT" charset="0"/>
              </a:rPr>
              <a:t>The flat sheet does not fall flat side down because it slips through the air at an angle. This causes the flat sheet to move in a back and forth angle. </a:t>
            </a:r>
          </a:p>
          <a:p>
            <a:pPr>
              <a:lnSpc>
                <a:spcPct val="90000"/>
              </a:lnSpc>
            </a:pPr>
            <a:endParaRPr lang="en-US" sz="2200">
              <a:latin typeface="News Gothic MT" charset="0"/>
            </a:endParaRPr>
          </a:p>
        </p:txBody>
      </p:sp>
    </p:spTree>
    <p:extLst>
      <p:ext uri="{BB962C8B-B14F-4D97-AF65-F5344CB8AC3E}">
        <p14:creationId xmlns:p14="http://schemas.microsoft.com/office/powerpoint/2010/main" val="628903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News Gothic MT" charset="0"/>
              </a:rPr>
              <a:t>Questions to Consider</a:t>
            </a:r>
          </a:p>
        </p:txBody>
      </p:sp>
      <p:sp>
        <p:nvSpPr>
          <p:cNvPr id="26627" name="Content Placeholder 2"/>
          <p:cNvSpPr>
            <a:spLocks noGrp="1"/>
          </p:cNvSpPr>
          <p:nvPr>
            <p:ph idx="1"/>
          </p:nvPr>
        </p:nvSpPr>
        <p:spPr/>
        <p:txBody>
          <a:bodyPr/>
          <a:lstStyle/>
          <a:p>
            <a:r>
              <a:rPr lang="en-US">
                <a:latin typeface="News Gothic MT" charset="0"/>
              </a:rPr>
              <a:t>What is streamlining?</a:t>
            </a:r>
          </a:p>
          <a:p>
            <a:r>
              <a:rPr lang="en-US">
                <a:latin typeface="News Gothic MT" charset="0"/>
              </a:rPr>
              <a:t>What are some everyday examples of how people use streamlining to cut through the air?</a:t>
            </a:r>
          </a:p>
          <a:p>
            <a:r>
              <a:rPr lang="en-US">
                <a:latin typeface="News Gothic MT" charset="0"/>
              </a:rPr>
              <a:t>What are some examples of streamlining in nature?</a:t>
            </a:r>
          </a:p>
        </p:txBody>
      </p:sp>
    </p:spTree>
    <p:extLst>
      <p:ext uri="{BB962C8B-B14F-4D97-AF65-F5344CB8AC3E}">
        <p14:creationId xmlns:p14="http://schemas.microsoft.com/office/powerpoint/2010/main" val="151912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49275" y="263525"/>
            <a:ext cx="8042275" cy="1336675"/>
          </a:xfrm>
        </p:spPr>
        <p:txBody>
          <a:bodyPr/>
          <a:lstStyle/>
          <a:p>
            <a:r>
              <a:rPr lang="en-US">
                <a:latin typeface="News Gothic MT" charset="0"/>
              </a:rPr>
              <a:t>Examples of How People Use Streamlining</a:t>
            </a:r>
          </a:p>
        </p:txBody>
      </p:sp>
      <p:sp>
        <p:nvSpPr>
          <p:cNvPr id="27651" name="Content Placeholder 2"/>
          <p:cNvSpPr>
            <a:spLocks noGrp="1"/>
          </p:cNvSpPr>
          <p:nvPr>
            <p:ph idx="1"/>
          </p:nvPr>
        </p:nvSpPr>
        <p:spPr>
          <a:xfrm>
            <a:off x="549275" y="2074863"/>
            <a:ext cx="3632200" cy="4343400"/>
          </a:xfrm>
        </p:spPr>
        <p:txBody>
          <a:bodyPr/>
          <a:lstStyle/>
          <a:p>
            <a:r>
              <a:rPr lang="en-US">
                <a:latin typeface="News Gothic MT" charset="0"/>
              </a:rPr>
              <a:t>Car designs</a:t>
            </a:r>
          </a:p>
          <a:p>
            <a:r>
              <a:rPr lang="en-US">
                <a:latin typeface="News Gothic MT" charset="0"/>
              </a:rPr>
              <a:t>Racing bicycles</a:t>
            </a:r>
          </a:p>
          <a:p>
            <a:r>
              <a:rPr lang="en-US">
                <a:latin typeface="News Gothic MT" charset="0"/>
              </a:rPr>
              <a:t>Downhill ski racers</a:t>
            </a:r>
          </a:p>
          <a:p>
            <a:r>
              <a:rPr lang="en-US">
                <a:latin typeface="News Gothic MT" charset="0"/>
              </a:rPr>
              <a:t>Bobsledding</a:t>
            </a:r>
          </a:p>
          <a:p>
            <a:r>
              <a:rPr lang="en-US">
                <a:latin typeface="News Gothic MT" charset="0"/>
              </a:rPr>
              <a:t>Aircraft</a:t>
            </a:r>
          </a:p>
          <a:p>
            <a:r>
              <a:rPr lang="en-US">
                <a:latin typeface="News Gothic MT" charset="0"/>
              </a:rPr>
              <a:t>Speed boats</a:t>
            </a:r>
          </a:p>
        </p:txBody>
      </p:sp>
      <p:pic>
        <p:nvPicPr>
          <p:cNvPr id="27652"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45075" y="1801813"/>
            <a:ext cx="3241675" cy="215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3"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40288" y="4267200"/>
            <a:ext cx="3611562" cy="226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965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49275" y="366713"/>
            <a:ext cx="8042275" cy="1336675"/>
          </a:xfrm>
        </p:spPr>
        <p:txBody>
          <a:bodyPr/>
          <a:lstStyle/>
          <a:p>
            <a:r>
              <a:rPr lang="en-US">
                <a:latin typeface="News Gothic MT" charset="0"/>
              </a:rPr>
              <a:t>Examples of Streamlining in Nature</a:t>
            </a:r>
          </a:p>
        </p:txBody>
      </p:sp>
      <p:sp>
        <p:nvSpPr>
          <p:cNvPr id="28675" name="Content Placeholder 2"/>
          <p:cNvSpPr>
            <a:spLocks noGrp="1"/>
          </p:cNvSpPr>
          <p:nvPr>
            <p:ph idx="1"/>
          </p:nvPr>
        </p:nvSpPr>
        <p:spPr>
          <a:xfrm>
            <a:off x="549275" y="1936750"/>
            <a:ext cx="4189413" cy="4343400"/>
          </a:xfrm>
        </p:spPr>
        <p:txBody>
          <a:bodyPr/>
          <a:lstStyle/>
          <a:p>
            <a:r>
              <a:rPr lang="en-US">
                <a:latin typeface="News Gothic MT" charset="0"/>
              </a:rPr>
              <a:t>Birds</a:t>
            </a:r>
          </a:p>
          <a:p>
            <a:r>
              <a:rPr lang="en-US">
                <a:latin typeface="News Gothic MT" charset="0"/>
              </a:rPr>
              <a:t>Flying fish</a:t>
            </a:r>
          </a:p>
          <a:p>
            <a:r>
              <a:rPr lang="en-US">
                <a:latin typeface="News Gothic MT" charset="0"/>
              </a:rPr>
              <a:t>Racing dogs such as greyhounds</a:t>
            </a:r>
          </a:p>
          <a:p>
            <a:endParaRPr lang="en-US">
              <a:latin typeface="News Gothic MT" charset="0"/>
            </a:endParaRPr>
          </a:p>
        </p:txBody>
      </p:sp>
      <p:pic>
        <p:nvPicPr>
          <p:cNvPr id="28676"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65763" y="1703388"/>
            <a:ext cx="3125787" cy="224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7"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75" y="4303713"/>
            <a:ext cx="3355975" cy="223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8"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65763" y="4318000"/>
            <a:ext cx="3125787" cy="215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411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9"/>
          <p:cNvSpPr>
            <a:spLocks noGrp="1"/>
          </p:cNvSpPr>
          <p:nvPr>
            <p:ph type="title"/>
          </p:nvPr>
        </p:nvSpPr>
        <p:spPr/>
        <p:txBody>
          <a:bodyPr/>
          <a:lstStyle/>
          <a:p>
            <a:r>
              <a:rPr lang="en-US">
                <a:latin typeface="News Gothic MT" charset="0"/>
              </a:rPr>
              <a:t>Vehicles and Streamlining</a:t>
            </a:r>
          </a:p>
        </p:txBody>
      </p:sp>
      <p:sp>
        <p:nvSpPr>
          <p:cNvPr id="29699" name="Content Placeholder 2"/>
          <p:cNvSpPr>
            <a:spLocks noGrp="1"/>
          </p:cNvSpPr>
          <p:nvPr>
            <p:ph idx="1"/>
          </p:nvPr>
        </p:nvSpPr>
        <p:spPr>
          <a:xfrm>
            <a:off x="779463" y="1345920"/>
            <a:ext cx="7583488" cy="4780244"/>
          </a:xfrm>
        </p:spPr>
        <p:txBody>
          <a:bodyPr/>
          <a:lstStyle/>
          <a:p>
            <a:r>
              <a:rPr lang="en-US" dirty="0">
                <a:latin typeface="News Gothic MT" charset="0"/>
              </a:rPr>
              <a:t>The faster a car goes, the harder it is hit by air. The air holds it back. If a car has large panels, there is greater air resistance. If the car has a smooth aerodynamic design, it has less air resistance and requires less power to cut through the air. </a:t>
            </a:r>
          </a:p>
          <a:p>
            <a:r>
              <a:rPr lang="en-US" dirty="0">
                <a:latin typeface="News Gothic MT" charset="0"/>
              </a:rPr>
              <a:t>Sports Car = Less Drag	Semi = More Drag</a:t>
            </a:r>
          </a:p>
        </p:txBody>
      </p:sp>
      <p:pic>
        <p:nvPicPr>
          <p:cNvPr id="29700"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5592" y="4411663"/>
            <a:ext cx="3913188" cy="244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03788" y="4321175"/>
            <a:ext cx="3381375" cy="253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606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Streamlining</a:t>
            </a:r>
          </a:p>
        </p:txBody>
      </p:sp>
      <p:sp>
        <p:nvSpPr>
          <p:cNvPr id="3" name="Content Placeholder 2"/>
          <p:cNvSpPr>
            <a:spLocks noGrp="1"/>
          </p:cNvSpPr>
          <p:nvPr>
            <p:ph idx="1"/>
          </p:nvPr>
        </p:nvSpPr>
        <p:spPr/>
        <p:txBody>
          <a:bodyPr/>
          <a:lstStyle/>
          <a:p>
            <a:r>
              <a:rPr lang="en-US" dirty="0"/>
              <a:t>MAKE SOMETHING AERODYNAMIC SO THAT IT DOES NOT CREATE DRAG or reduces drag.</a:t>
            </a:r>
          </a:p>
          <a:p>
            <a:r>
              <a:rPr lang="en-US" dirty="0"/>
              <a:t>If you took two pieces of paper and crumpled only one which one would hit the ground first?</a:t>
            </a:r>
          </a:p>
          <a:p>
            <a:r>
              <a:rPr lang="en-US" dirty="0"/>
              <a:t>The nose of a plane is pointed, smooth, and round so that it doesn’t create drag, it allows air to flow easily over it. </a:t>
            </a:r>
          </a:p>
          <a:p>
            <a:endParaRPr lang="en-US" dirty="0"/>
          </a:p>
          <a:p>
            <a:endParaRPr lang="en-US" dirty="0"/>
          </a:p>
        </p:txBody>
      </p:sp>
    </p:spTree>
    <p:extLst>
      <p:ext uri="{BB962C8B-B14F-4D97-AF65-F5344CB8AC3E}">
        <p14:creationId xmlns:p14="http://schemas.microsoft.com/office/powerpoint/2010/main" val="6323710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STREAMLINING</a:t>
            </a:r>
          </a:p>
        </p:txBody>
      </p:sp>
      <p:sp>
        <p:nvSpPr>
          <p:cNvPr id="3" name="Content Placeholder 2"/>
          <p:cNvSpPr>
            <a:spLocks noGrp="1"/>
          </p:cNvSpPr>
          <p:nvPr>
            <p:ph idx="1"/>
          </p:nvPr>
        </p:nvSpPr>
        <p:spPr/>
        <p:txBody>
          <a:bodyPr>
            <a:normAutofit/>
          </a:bodyPr>
          <a:lstStyle/>
          <a:p>
            <a:r>
              <a:rPr lang="en-US" dirty="0">
                <a:effectLst/>
              </a:rPr>
              <a:t>The faster a car goes, the harder it is hit by air.  The air holds it back.  If a car has large panels, there is a greater air resistance.  If the car has a smooth aerodynamic design, it has less air resistance and requires less power to cut through the air.</a:t>
            </a:r>
            <a:endParaRPr lang="en-CA" dirty="0">
              <a:effectLst/>
            </a:endParaRPr>
          </a:p>
          <a:p>
            <a:endParaRPr lang="en-CA" dirty="0">
              <a:effectLst/>
            </a:endParaRPr>
          </a:p>
        </p:txBody>
      </p:sp>
    </p:spTree>
    <p:extLst>
      <p:ext uri="{BB962C8B-B14F-4D97-AF65-F5344CB8AC3E}">
        <p14:creationId xmlns:p14="http://schemas.microsoft.com/office/powerpoint/2010/main" val="2547122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1"/>
            <a:ext cx="7583488" cy="6858000"/>
          </a:xfrm>
        </p:spPr>
        <p:txBody>
          <a:bodyPr>
            <a:normAutofit/>
          </a:bodyPr>
          <a:lstStyle/>
          <a:p>
            <a:r>
              <a:rPr lang="en-US" b="1" dirty="0">
                <a:effectLst/>
              </a:rPr>
              <a:t>Examples of </a:t>
            </a:r>
            <a:r>
              <a:rPr lang="en-US" b="1" u="sng" dirty="0">
                <a:effectLst/>
              </a:rPr>
              <a:t>how people use streamlining include:</a:t>
            </a:r>
            <a:endParaRPr lang="en-CA" dirty="0">
              <a:effectLst/>
            </a:endParaRPr>
          </a:p>
          <a:p>
            <a:pPr lvl="0"/>
            <a:r>
              <a:rPr lang="en-US" dirty="0">
                <a:effectLst/>
              </a:rPr>
              <a:t>Car Designs</a:t>
            </a:r>
            <a:endParaRPr lang="en-CA" dirty="0">
              <a:effectLst/>
            </a:endParaRPr>
          </a:p>
          <a:p>
            <a:pPr lvl="0"/>
            <a:r>
              <a:rPr lang="en-US" dirty="0">
                <a:effectLst/>
              </a:rPr>
              <a:t>Racing Bicycles</a:t>
            </a:r>
            <a:endParaRPr lang="en-CA" dirty="0">
              <a:effectLst/>
            </a:endParaRPr>
          </a:p>
          <a:p>
            <a:pPr lvl="0"/>
            <a:r>
              <a:rPr lang="en-US" dirty="0">
                <a:effectLst/>
              </a:rPr>
              <a:t>Downhill Ski Racers</a:t>
            </a:r>
            <a:endParaRPr lang="en-CA" dirty="0">
              <a:effectLst/>
            </a:endParaRPr>
          </a:p>
          <a:p>
            <a:pPr lvl="0"/>
            <a:r>
              <a:rPr lang="en-US" dirty="0">
                <a:effectLst/>
              </a:rPr>
              <a:t>Bobsled racing</a:t>
            </a:r>
            <a:endParaRPr lang="en-CA" dirty="0">
              <a:effectLst/>
            </a:endParaRPr>
          </a:p>
          <a:p>
            <a:pPr lvl="0"/>
            <a:r>
              <a:rPr lang="en-US" dirty="0">
                <a:effectLst/>
              </a:rPr>
              <a:t>Aircraft</a:t>
            </a:r>
            <a:endParaRPr lang="en-CA" dirty="0">
              <a:effectLst/>
            </a:endParaRPr>
          </a:p>
          <a:p>
            <a:pPr lvl="0"/>
            <a:r>
              <a:rPr lang="en-US" dirty="0">
                <a:effectLst/>
              </a:rPr>
              <a:t>Speed Boats</a:t>
            </a:r>
            <a:endParaRPr lang="en-CA" dirty="0">
              <a:effectLst/>
            </a:endParaRPr>
          </a:p>
          <a:p>
            <a:r>
              <a:rPr lang="en-US" b="1" dirty="0">
                <a:effectLst/>
              </a:rPr>
              <a:t>Examples of </a:t>
            </a:r>
            <a:r>
              <a:rPr lang="en-US" b="1" u="sng" dirty="0">
                <a:effectLst/>
              </a:rPr>
              <a:t>streamlining in Nature</a:t>
            </a:r>
            <a:endParaRPr lang="en-CA" dirty="0">
              <a:effectLst/>
            </a:endParaRPr>
          </a:p>
          <a:p>
            <a:pPr lvl="0"/>
            <a:r>
              <a:rPr lang="en-US" dirty="0">
                <a:effectLst/>
              </a:rPr>
              <a:t>Birds</a:t>
            </a:r>
            <a:endParaRPr lang="en-CA" dirty="0">
              <a:effectLst/>
            </a:endParaRPr>
          </a:p>
          <a:p>
            <a:pPr lvl="0"/>
            <a:r>
              <a:rPr lang="en-US" dirty="0">
                <a:effectLst/>
              </a:rPr>
              <a:t>Flying Fish</a:t>
            </a:r>
            <a:endParaRPr lang="en-CA" dirty="0">
              <a:effectLst/>
            </a:endParaRPr>
          </a:p>
          <a:p>
            <a:pPr lvl="0"/>
            <a:r>
              <a:rPr lang="en-US" dirty="0">
                <a:effectLst/>
              </a:rPr>
              <a:t>Racing Dogs such as Greyhounds</a:t>
            </a:r>
            <a:endParaRPr lang="en-CA" dirty="0">
              <a:effectLst/>
            </a:endParaRPr>
          </a:p>
          <a:p>
            <a:endParaRPr lang="en-US" dirty="0"/>
          </a:p>
        </p:txBody>
      </p:sp>
    </p:spTree>
    <p:extLst>
      <p:ext uri="{BB962C8B-B14F-4D97-AF65-F5344CB8AC3E}">
        <p14:creationId xmlns:p14="http://schemas.microsoft.com/office/powerpoint/2010/main" val="3465646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a:t>
            </a:r>
          </a:p>
        </p:txBody>
      </p:sp>
      <p:sp>
        <p:nvSpPr>
          <p:cNvPr id="3" name="Content Placeholder 2"/>
          <p:cNvSpPr>
            <a:spLocks noGrp="1"/>
          </p:cNvSpPr>
          <p:nvPr>
            <p:ph idx="1"/>
          </p:nvPr>
        </p:nvSpPr>
        <p:spPr/>
        <p:txBody>
          <a:bodyPr/>
          <a:lstStyle/>
          <a:p>
            <a:r>
              <a:rPr lang="en-US" dirty="0"/>
              <a:t>Air is a mixture of gases like nitrogen, oxygen, and argon. </a:t>
            </a:r>
          </a:p>
          <a:p>
            <a:r>
              <a:rPr lang="en-US" dirty="0"/>
              <a:t>There are traces of water, and carbon dioxide</a:t>
            </a:r>
          </a:p>
          <a:p>
            <a:r>
              <a:rPr lang="en-US" dirty="0"/>
              <a:t>Oxygen is needed for combustion, oxidization, burning. (peeled apples browns from the air, candle in an enclosed case will only burn till there isn’t any oxygen left)</a:t>
            </a:r>
          </a:p>
          <a:p>
            <a:r>
              <a:rPr lang="en-US" dirty="0"/>
              <a:t>Carbon dioxide is heavier then most gases and therefore sinks. It can be used to extinguish flames. </a:t>
            </a:r>
          </a:p>
        </p:txBody>
      </p:sp>
    </p:spTree>
    <p:extLst>
      <p:ext uri="{BB962C8B-B14F-4D97-AF65-F5344CB8AC3E}">
        <p14:creationId xmlns:p14="http://schemas.microsoft.com/office/powerpoint/2010/main" val="349531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9182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9077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3" name="Content Placeholder 2"/>
          <p:cNvSpPr>
            <a:spLocks noGrp="1"/>
          </p:cNvSpPr>
          <p:nvPr>
            <p:ph idx="1"/>
          </p:nvPr>
        </p:nvSpPr>
        <p:spPr/>
        <p:txBody>
          <a:bodyPr/>
          <a:lstStyle/>
          <a:p>
            <a:r>
              <a:rPr lang="en-US" dirty="0"/>
              <a:t>Three station labs. </a:t>
            </a:r>
          </a:p>
          <a:p>
            <a:r>
              <a:rPr lang="en-US" dirty="0"/>
              <a:t>Balloon Bottle</a:t>
            </a:r>
          </a:p>
          <a:p>
            <a:r>
              <a:rPr lang="en-US" dirty="0"/>
              <a:t>Paper cup</a:t>
            </a:r>
          </a:p>
          <a:p>
            <a:r>
              <a:rPr lang="en-US" dirty="0"/>
              <a:t>Ping Pong ball</a:t>
            </a:r>
          </a:p>
        </p:txBody>
      </p:sp>
    </p:spTree>
    <p:extLst>
      <p:ext uri="{BB962C8B-B14F-4D97-AF65-F5344CB8AC3E}">
        <p14:creationId xmlns:p14="http://schemas.microsoft.com/office/powerpoint/2010/main" val="100264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 PRESSURE</a:t>
            </a:r>
          </a:p>
        </p:txBody>
      </p:sp>
      <p:sp>
        <p:nvSpPr>
          <p:cNvPr id="3" name="Content Placeholder 2"/>
          <p:cNvSpPr>
            <a:spLocks noGrp="1"/>
          </p:cNvSpPr>
          <p:nvPr>
            <p:ph idx="1"/>
          </p:nvPr>
        </p:nvSpPr>
        <p:spPr>
          <a:xfrm>
            <a:off x="779463" y="1345920"/>
            <a:ext cx="7583488" cy="5512080"/>
          </a:xfrm>
        </p:spPr>
        <p:txBody>
          <a:bodyPr>
            <a:normAutofit lnSpcReduction="10000"/>
          </a:bodyPr>
          <a:lstStyle/>
          <a:p>
            <a:r>
              <a:rPr lang="en-US" dirty="0"/>
              <a:t>Air exerts pressure</a:t>
            </a:r>
          </a:p>
          <a:p>
            <a:r>
              <a:rPr lang="en-US" dirty="0"/>
              <a:t>How do some objects hold their shape then? Let’s think about the balloon again, the air outside of the balloon is exerting the same amount of pressure that the air inside is. Therefore, allowing the balloon to keep a constant shape. If the pressure was not balanced then the balloon would burst.</a:t>
            </a:r>
          </a:p>
          <a:p>
            <a:r>
              <a:rPr lang="en-US" dirty="0"/>
              <a:t>Atmospheric Pressure: Earth’s gravity pulling on air towards EARTH. This puts pressure on your body.</a:t>
            </a:r>
          </a:p>
          <a:p>
            <a:r>
              <a:rPr lang="en-US" dirty="0"/>
              <a:t>Why don’t humans get crushed from atmospheric pressure? We are designed to handle the pressure and WE HAVE AIR INSIDE US to balance the pressure.  </a:t>
            </a:r>
          </a:p>
          <a:p>
            <a:r>
              <a:rPr lang="en-US" dirty="0">
                <a:hlinkClick r:id="rId2"/>
              </a:rPr>
              <a:t>https://www.youtube.com/watch?v=QeAp3CuGjk8</a:t>
            </a:r>
            <a:endParaRPr lang="en-US" dirty="0"/>
          </a:p>
          <a:p>
            <a:endParaRPr lang="en-US" dirty="0"/>
          </a:p>
        </p:txBody>
      </p:sp>
    </p:spTree>
    <p:extLst>
      <p:ext uri="{BB962C8B-B14F-4D97-AF65-F5344CB8AC3E}">
        <p14:creationId xmlns:p14="http://schemas.microsoft.com/office/powerpoint/2010/main" val="5382960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13538</TotalTime>
  <Words>2329</Words>
  <Application>Microsoft Office PowerPoint</Application>
  <PresentationFormat>On-screen Show (4:3)</PresentationFormat>
  <Paragraphs>186</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MS PGothic</vt:lpstr>
      <vt:lpstr>MS PMincho</vt:lpstr>
      <vt:lpstr>Arial</vt:lpstr>
      <vt:lpstr>Calisto MT</vt:lpstr>
      <vt:lpstr>News Gothic MT</vt:lpstr>
      <vt:lpstr>Perpetua Titling MT</vt:lpstr>
      <vt:lpstr>Wingdings 2</vt:lpstr>
      <vt:lpstr>Precedent</vt:lpstr>
      <vt:lpstr>AIR AND AERODYNAMICS</vt:lpstr>
      <vt:lpstr>PowerPoint Presentation</vt:lpstr>
      <vt:lpstr>PowerPoint Presentation</vt:lpstr>
      <vt:lpstr>PowerPoint Presentation</vt:lpstr>
      <vt:lpstr>AIR TAKES UP SPACE</vt:lpstr>
      <vt:lpstr>PowerPoint Presentation</vt:lpstr>
      <vt:lpstr>PowerPoint Presentation</vt:lpstr>
      <vt:lpstr>EXPERIMENTS</vt:lpstr>
      <vt:lpstr>UNDER PRESSURE</vt:lpstr>
      <vt:lpstr>PowerPoint Presentation</vt:lpstr>
      <vt:lpstr>PowerPoint Presentation</vt:lpstr>
      <vt:lpstr>PowerPoint Presentation</vt:lpstr>
      <vt:lpstr>AIR PRESSURE</vt:lpstr>
      <vt:lpstr>PowerPoint Presentation</vt:lpstr>
      <vt:lpstr>Question</vt:lpstr>
      <vt:lpstr>Hypothesis </vt:lpstr>
      <vt:lpstr>Diagram </vt:lpstr>
      <vt:lpstr>Results</vt:lpstr>
      <vt:lpstr>PowerPoint Presentation</vt:lpstr>
      <vt:lpstr>Inferences </vt:lpstr>
      <vt:lpstr>Air is so Massive and Dense (Mass and Density)</vt:lpstr>
      <vt:lpstr>PowerPoint Presentation</vt:lpstr>
      <vt:lpstr>PowerPoint Presentation</vt:lpstr>
      <vt:lpstr>PowerPoint Presentation</vt:lpstr>
      <vt:lpstr>Air is a Fluid </vt:lpstr>
      <vt:lpstr>PowerPoint Presentation</vt:lpstr>
      <vt:lpstr>PowerPoint Presentation</vt:lpstr>
      <vt:lpstr>Compressed Air</vt:lpstr>
      <vt:lpstr>PowerPoint Presentation</vt:lpstr>
      <vt:lpstr>PowerPoint Presentation</vt:lpstr>
      <vt:lpstr>BERnoulli’s principle </vt:lpstr>
      <vt:lpstr>PowerPoint Presentation</vt:lpstr>
      <vt:lpstr>PowerPoint Presentation</vt:lpstr>
      <vt:lpstr>Flight and Streamlining Basics</vt:lpstr>
      <vt:lpstr>Important Vocabulary</vt:lpstr>
      <vt:lpstr>Forces oF flight</vt:lpstr>
      <vt:lpstr>Four Forces of Flight</vt:lpstr>
      <vt:lpstr>The following four forces affect flying objects, such as aircraft, birds, and insects, while they are in flight. </vt:lpstr>
      <vt:lpstr>In a flying airplane…</vt:lpstr>
      <vt:lpstr>Birds</vt:lpstr>
      <vt:lpstr>BIRDS</vt:lpstr>
      <vt:lpstr>Adaptations That Allow Birds to Fly</vt:lpstr>
      <vt:lpstr>More About Birds</vt:lpstr>
      <vt:lpstr>Why Can’t Ostriches Fly?</vt:lpstr>
      <vt:lpstr>Why Can’t Penguins Fly?</vt:lpstr>
      <vt:lpstr>Insects</vt:lpstr>
      <vt:lpstr>Insect Adaptations for Flight</vt:lpstr>
      <vt:lpstr>Propulsion</vt:lpstr>
      <vt:lpstr>Means of Propulsion For Flying Animals and Aircraft</vt:lpstr>
      <vt:lpstr>How Streamlining  Reduces Drag</vt:lpstr>
      <vt:lpstr>Questions to Consider</vt:lpstr>
      <vt:lpstr>Examples of How People Use Streamlining</vt:lpstr>
      <vt:lpstr>Examples of Streamlining in Nature</vt:lpstr>
      <vt:lpstr>Vehicles and Streamlining</vt:lpstr>
      <vt:lpstr>Streamlining</vt:lpstr>
      <vt:lpstr>STREAMLINING</vt:lpstr>
      <vt:lpstr>PowerPoint Presentation</vt:lpstr>
      <vt:lpstr>Gas</vt:lpstr>
    </vt:vector>
  </TitlesOfParts>
  <Company>RVSD41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AND AERODYNAMICS</dc:title>
  <dc:creator>rockyview school division</dc:creator>
  <cp:lastModifiedBy>Mustafizur Rehman</cp:lastModifiedBy>
  <cp:revision>35</cp:revision>
  <dcterms:created xsi:type="dcterms:W3CDTF">2013-06-13T14:40:56Z</dcterms:created>
  <dcterms:modified xsi:type="dcterms:W3CDTF">2017-11-27T16:27:48Z</dcterms:modified>
</cp:coreProperties>
</file>